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37" r:id="rId2"/>
    <p:sldId id="626" r:id="rId3"/>
    <p:sldId id="402" r:id="rId4"/>
    <p:sldId id="429" r:id="rId5"/>
    <p:sldId id="537" r:id="rId6"/>
    <p:sldId id="590" r:id="rId7"/>
    <p:sldId id="634" r:id="rId8"/>
    <p:sldId id="628" r:id="rId9"/>
    <p:sldId id="629" r:id="rId10"/>
    <p:sldId id="630" r:id="rId11"/>
    <p:sldId id="631" r:id="rId12"/>
    <p:sldId id="632" r:id="rId13"/>
    <p:sldId id="643" r:id="rId14"/>
    <p:sldId id="635" r:id="rId15"/>
    <p:sldId id="644" r:id="rId16"/>
    <p:sldId id="645" r:id="rId17"/>
    <p:sldId id="646" r:id="rId18"/>
    <p:sldId id="647" r:id="rId19"/>
    <p:sldId id="648" r:id="rId20"/>
    <p:sldId id="649" r:id="rId21"/>
    <p:sldId id="651" r:id="rId22"/>
    <p:sldId id="652" r:id="rId23"/>
    <p:sldId id="650" r:id="rId24"/>
    <p:sldId id="595" r:id="rId25"/>
    <p:sldId id="593" r:id="rId26"/>
    <p:sldId id="603" r:id="rId27"/>
    <p:sldId id="596" r:id="rId28"/>
    <p:sldId id="606" r:id="rId29"/>
    <p:sldId id="542" r:id="rId30"/>
    <p:sldId id="658" r:id="rId31"/>
    <p:sldId id="610" r:id="rId32"/>
    <p:sldId id="612" r:id="rId33"/>
    <p:sldId id="655" r:id="rId34"/>
    <p:sldId id="659" r:id="rId35"/>
    <p:sldId id="660" r:id="rId36"/>
    <p:sldId id="661" r:id="rId37"/>
    <p:sldId id="639" r:id="rId38"/>
    <p:sldId id="617" r:id="rId39"/>
    <p:sldId id="662" r:id="rId40"/>
    <p:sldId id="663" r:id="rId41"/>
    <p:sldId id="664" r:id="rId42"/>
    <p:sldId id="620" r:id="rId43"/>
    <p:sldId id="597" r:id="rId44"/>
    <p:sldId id="608" r:id="rId45"/>
    <p:sldId id="598" r:id="rId4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B8003D"/>
    <a:srgbClr val="FF9900"/>
    <a:srgbClr val="6600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85714" autoAdjust="0"/>
  </p:normalViewPr>
  <p:slideViewPr>
    <p:cSldViewPr>
      <p:cViewPr varScale="1">
        <p:scale>
          <a:sx n="100" d="100"/>
          <a:sy n="100" d="100"/>
        </p:scale>
        <p:origin x="20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notesViewPr>
    <p:cSldViewPr>
      <p:cViewPr varScale="1">
        <p:scale>
          <a:sx n="59" d="100"/>
          <a:sy n="59" d="100"/>
        </p:scale>
        <p:origin x="-178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707B6-44CF-47F8-87E0-D5C5C022ED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A6C1B37D-C658-4A6C-98A5-12DF3BE5C6C2}">
      <dgm:prSet/>
      <dgm:spPr>
        <a:solidFill>
          <a:srgbClr val="B8003D"/>
        </a:solidFill>
      </dgm:spPr>
      <dgm:t>
        <a:bodyPr/>
        <a:lstStyle/>
        <a:p>
          <a:pPr rtl="0"/>
          <a:r>
            <a:rPr lang="fr-BE" b="1" dirty="0" smtClean="0">
              <a:solidFill>
                <a:schemeClr val="bg1"/>
              </a:solidFill>
            </a:rPr>
            <a:t>1.1 Quelques rappels</a:t>
          </a:r>
          <a:endParaRPr lang="fr-BE" dirty="0">
            <a:solidFill>
              <a:schemeClr val="bg1"/>
            </a:solidFill>
          </a:endParaRPr>
        </a:p>
      </dgm:t>
    </dgm:pt>
    <dgm:pt modelId="{120E6CC6-1D6C-43E8-A50D-E4354C846794}" type="parTrans" cxnId="{0851B456-5E63-4DB9-A60D-EF9EE310CEC7}">
      <dgm:prSet/>
      <dgm:spPr/>
      <dgm:t>
        <a:bodyPr/>
        <a:lstStyle/>
        <a:p>
          <a:endParaRPr lang="fr-BE"/>
        </a:p>
      </dgm:t>
    </dgm:pt>
    <dgm:pt modelId="{F519CCBA-95B6-460D-8C71-2A6EAEE02B8D}" type="sibTrans" cxnId="{0851B456-5E63-4DB9-A60D-EF9EE310CEC7}">
      <dgm:prSet/>
      <dgm:spPr/>
      <dgm:t>
        <a:bodyPr/>
        <a:lstStyle/>
        <a:p>
          <a:endParaRPr lang="fr-BE"/>
        </a:p>
      </dgm:t>
    </dgm:pt>
    <dgm:pt modelId="{0C1AB523-E80E-4D8F-8D2C-279F4A3AE2EE}">
      <dgm:prSet/>
      <dgm:spPr/>
      <dgm:t>
        <a:bodyPr/>
        <a:lstStyle/>
        <a:p>
          <a:pPr rtl="0"/>
          <a:r>
            <a:rPr lang="fr-BE" b="1" dirty="0" smtClean="0"/>
            <a:t>1.2 Quelques chiffres</a:t>
          </a:r>
          <a:endParaRPr lang="fr-BE" dirty="0"/>
        </a:p>
      </dgm:t>
    </dgm:pt>
    <dgm:pt modelId="{0F4A14AF-5BB8-4AB1-98DD-D2391E5E36E4}" type="parTrans" cxnId="{BB91B429-469A-4286-BA29-3858652D83B3}">
      <dgm:prSet/>
      <dgm:spPr/>
      <dgm:t>
        <a:bodyPr/>
        <a:lstStyle/>
        <a:p>
          <a:endParaRPr lang="fr-BE"/>
        </a:p>
      </dgm:t>
    </dgm:pt>
    <dgm:pt modelId="{DBAB1562-BF5D-41E0-9352-BA835F27555A}" type="sibTrans" cxnId="{BB91B429-469A-4286-BA29-3858652D83B3}">
      <dgm:prSet/>
      <dgm:spPr/>
      <dgm:t>
        <a:bodyPr/>
        <a:lstStyle/>
        <a:p>
          <a:endParaRPr lang="fr-BE"/>
        </a:p>
      </dgm:t>
    </dgm:pt>
    <dgm:pt modelId="{4B577B9A-66F0-4FC7-94FF-3C08C6E84ED8}">
      <dgm:prSet/>
      <dgm:spPr/>
      <dgm:t>
        <a:bodyPr/>
        <a:lstStyle/>
        <a:p>
          <a:pPr rtl="0"/>
          <a:r>
            <a:rPr lang="fr-BE" b="1" dirty="0" smtClean="0"/>
            <a:t>1.3 Enquête</a:t>
          </a:r>
          <a:endParaRPr lang="fr-BE" b="1" dirty="0"/>
        </a:p>
      </dgm:t>
    </dgm:pt>
    <dgm:pt modelId="{49E0527B-85E2-4661-B574-045E881F1B0F}" type="parTrans" cxnId="{BF2FD9AC-A808-46AD-9E31-88C7E6AB8AE1}">
      <dgm:prSet/>
      <dgm:spPr/>
      <dgm:t>
        <a:bodyPr/>
        <a:lstStyle/>
        <a:p>
          <a:endParaRPr lang="fr-BE"/>
        </a:p>
      </dgm:t>
    </dgm:pt>
    <dgm:pt modelId="{D730838D-6B3F-43AF-88B8-5ED075A25C7A}" type="sibTrans" cxnId="{BF2FD9AC-A808-46AD-9E31-88C7E6AB8AE1}">
      <dgm:prSet/>
      <dgm:spPr/>
      <dgm:t>
        <a:bodyPr/>
        <a:lstStyle/>
        <a:p>
          <a:endParaRPr lang="fr-BE"/>
        </a:p>
      </dgm:t>
    </dgm:pt>
    <dgm:pt modelId="{460747C6-C7F5-4D4D-8F06-B4E858B4BD62}">
      <dgm:prSet/>
      <dgm:spPr/>
      <dgm:t>
        <a:bodyPr/>
        <a:lstStyle/>
        <a:p>
          <a:pPr rtl="0"/>
          <a:r>
            <a:rPr lang="fr-BE" b="1" dirty="0" smtClean="0"/>
            <a:t>1.4 Témoignages</a:t>
          </a:r>
          <a:endParaRPr lang="fr-BE" dirty="0"/>
        </a:p>
      </dgm:t>
    </dgm:pt>
    <dgm:pt modelId="{AA52A574-C136-4C27-B320-472B5D725805}" type="parTrans" cxnId="{B4828AB4-C724-4845-A96C-580EBCA83CD3}">
      <dgm:prSet/>
      <dgm:spPr/>
      <dgm:t>
        <a:bodyPr/>
        <a:lstStyle/>
        <a:p>
          <a:endParaRPr lang="fr-BE"/>
        </a:p>
      </dgm:t>
    </dgm:pt>
    <dgm:pt modelId="{EFD9463D-5428-4317-86B4-D2341955EA12}" type="sibTrans" cxnId="{B4828AB4-C724-4845-A96C-580EBCA83CD3}">
      <dgm:prSet/>
      <dgm:spPr/>
      <dgm:t>
        <a:bodyPr/>
        <a:lstStyle/>
        <a:p>
          <a:endParaRPr lang="fr-BE"/>
        </a:p>
      </dgm:t>
    </dgm:pt>
    <dgm:pt modelId="{24EECAC4-C163-44CB-9B7E-E63A00EFC64A}" type="pres">
      <dgm:prSet presAssocID="{20C707B6-44CF-47F8-87E0-D5C5C022ED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8E094E80-D2D6-4A05-97AD-CC7483D82061}" type="pres">
      <dgm:prSet presAssocID="{20C707B6-44CF-47F8-87E0-D5C5C022EDF9}" presName="Name1" presStyleCnt="0"/>
      <dgm:spPr/>
    </dgm:pt>
    <dgm:pt modelId="{6D11864F-E499-4B60-BD07-B7C49B4704A8}" type="pres">
      <dgm:prSet presAssocID="{20C707B6-44CF-47F8-87E0-D5C5C022EDF9}" presName="cycle" presStyleCnt="0"/>
      <dgm:spPr/>
    </dgm:pt>
    <dgm:pt modelId="{1A16F948-6244-48DC-88B1-5669F5A38B4E}" type="pres">
      <dgm:prSet presAssocID="{20C707B6-44CF-47F8-87E0-D5C5C022EDF9}" presName="srcNode" presStyleLbl="node1" presStyleIdx="0" presStyleCnt="4"/>
      <dgm:spPr/>
    </dgm:pt>
    <dgm:pt modelId="{1C02BD30-DC40-427C-926B-160EA12BCF90}" type="pres">
      <dgm:prSet presAssocID="{20C707B6-44CF-47F8-87E0-D5C5C022EDF9}" presName="conn" presStyleLbl="parChTrans1D2" presStyleIdx="0" presStyleCnt="1"/>
      <dgm:spPr/>
      <dgm:t>
        <a:bodyPr/>
        <a:lstStyle/>
        <a:p>
          <a:endParaRPr lang="fr-BE"/>
        </a:p>
      </dgm:t>
    </dgm:pt>
    <dgm:pt modelId="{49840196-FC04-43DD-B436-9D8FCA4FE15E}" type="pres">
      <dgm:prSet presAssocID="{20C707B6-44CF-47F8-87E0-D5C5C022EDF9}" presName="extraNode" presStyleLbl="node1" presStyleIdx="0" presStyleCnt="4"/>
      <dgm:spPr/>
    </dgm:pt>
    <dgm:pt modelId="{B92EB9A2-FFA8-40E3-870A-42D39A4A1970}" type="pres">
      <dgm:prSet presAssocID="{20C707B6-44CF-47F8-87E0-D5C5C022EDF9}" presName="dstNode" presStyleLbl="node1" presStyleIdx="0" presStyleCnt="4"/>
      <dgm:spPr/>
    </dgm:pt>
    <dgm:pt modelId="{0EAB423D-E943-4035-A890-8FDFBFEEA0CF}" type="pres">
      <dgm:prSet presAssocID="{A6C1B37D-C658-4A6C-98A5-12DF3BE5C6C2}" presName="text_1" presStyleLbl="node1" presStyleIdx="0" presStyleCnt="4" custLinFactNeighborX="-298" custLinFactNeighborY="585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2A3A16B-0C12-4785-ACCD-7702AF8C1B19}" type="pres">
      <dgm:prSet presAssocID="{A6C1B37D-C658-4A6C-98A5-12DF3BE5C6C2}" presName="accent_1" presStyleCnt="0"/>
      <dgm:spPr/>
    </dgm:pt>
    <dgm:pt modelId="{0BC09EFF-34E2-43F1-A11D-EB5D576A412C}" type="pres">
      <dgm:prSet presAssocID="{A6C1B37D-C658-4A6C-98A5-12DF3BE5C6C2}" presName="accentRepeatNode" presStyleLbl="solidFgAcc1" presStyleIdx="0" presStyleCnt="4"/>
      <dgm:spPr/>
    </dgm:pt>
    <dgm:pt modelId="{029D9B74-456B-4F4E-9FCA-0020C05B07EA}" type="pres">
      <dgm:prSet presAssocID="{0C1AB523-E80E-4D8F-8D2C-279F4A3AE2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382A872-5033-4674-86D1-99A70C8AE3EC}" type="pres">
      <dgm:prSet presAssocID="{0C1AB523-E80E-4D8F-8D2C-279F4A3AE2EE}" presName="accent_2" presStyleCnt="0"/>
      <dgm:spPr/>
    </dgm:pt>
    <dgm:pt modelId="{E8D25091-DED8-4554-AD31-E1203741774D}" type="pres">
      <dgm:prSet presAssocID="{0C1AB523-E80E-4D8F-8D2C-279F4A3AE2EE}" presName="accentRepeatNode" presStyleLbl="solidFgAcc1" presStyleIdx="1" presStyleCnt="4"/>
      <dgm:spPr/>
    </dgm:pt>
    <dgm:pt modelId="{C2353DCC-B785-4DB6-9D91-938C8BE50098}" type="pres">
      <dgm:prSet presAssocID="{4B577B9A-66F0-4FC7-94FF-3C08C6E84E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71D074F-FDE4-476D-B2FF-FE112979F1BA}" type="pres">
      <dgm:prSet presAssocID="{4B577B9A-66F0-4FC7-94FF-3C08C6E84ED8}" presName="accent_3" presStyleCnt="0"/>
      <dgm:spPr/>
    </dgm:pt>
    <dgm:pt modelId="{CE87F395-044C-4045-B960-DE4B9A82D88F}" type="pres">
      <dgm:prSet presAssocID="{4B577B9A-66F0-4FC7-94FF-3C08C6E84ED8}" presName="accentRepeatNode" presStyleLbl="solidFgAcc1" presStyleIdx="2" presStyleCnt="4"/>
      <dgm:spPr/>
    </dgm:pt>
    <dgm:pt modelId="{BDE20D93-156B-4707-9369-1E61E8897A20}" type="pres">
      <dgm:prSet presAssocID="{460747C6-C7F5-4D4D-8F06-B4E858B4BD6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196C4F8-A7E2-472D-8783-44FE3671A592}" type="pres">
      <dgm:prSet presAssocID="{460747C6-C7F5-4D4D-8F06-B4E858B4BD62}" presName="accent_4" presStyleCnt="0"/>
      <dgm:spPr/>
    </dgm:pt>
    <dgm:pt modelId="{49AEC653-DD38-49BC-8E28-C1DDB36EC50B}" type="pres">
      <dgm:prSet presAssocID="{460747C6-C7F5-4D4D-8F06-B4E858B4BD62}" presName="accentRepeatNode" presStyleLbl="solidFgAcc1" presStyleIdx="3" presStyleCnt="4"/>
      <dgm:spPr/>
    </dgm:pt>
  </dgm:ptLst>
  <dgm:cxnLst>
    <dgm:cxn modelId="{ECCE7C47-B947-484F-B60B-2F74C7C91A56}" type="presOf" srcId="{20C707B6-44CF-47F8-87E0-D5C5C022EDF9}" destId="{24EECAC4-C163-44CB-9B7E-E63A00EFC64A}" srcOrd="0" destOrd="0" presId="urn:microsoft.com/office/officeart/2008/layout/VerticalCurvedList"/>
    <dgm:cxn modelId="{693B9CEB-B974-432E-9FB8-10C47DED7FEF}" type="presOf" srcId="{A6C1B37D-C658-4A6C-98A5-12DF3BE5C6C2}" destId="{0EAB423D-E943-4035-A890-8FDFBFEEA0CF}" srcOrd="0" destOrd="0" presId="urn:microsoft.com/office/officeart/2008/layout/VerticalCurvedList"/>
    <dgm:cxn modelId="{BB91B429-469A-4286-BA29-3858652D83B3}" srcId="{20C707B6-44CF-47F8-87E0-D5C5C022EDF9}" destId="{0C1AB523-E80E-4D8F-8D2C-279F4A3AE2EE}" srcOrd="1" destOrd="0" parTransId="{0F4A14AF-5BB8-4AB1-98DD-D2391E5E36E4}" sibTransId="{DBAB1562-BF5D-41E0-9352-BA835F27555A}"/>
    <dgm:cxn modelId="{B4828AB4-C724-4845-A96C-580EBCA83CD3}" srcId="{20C707B6-44CF-47F8-87E0-D5C5C022EDF9}" destId="{460747C6-C7F5-4D4D-8F06-B4E858B4BD62}" srcOrd="3" destOrd="0" parTransId="{AA52A574-C136-4C27-B320-472B5D725805}" sibTransId="{EFD9463D-5428-4317-86B4-D2341955EA12}"/>
    <dgm:cxn modelId="{EA75F84B-09BC-4EED-A432-44CEF16B1969}" type="presOf" srcId="{0C1AB523-E80E-4D8F-8D2C-279F4A3AE2EE}" destId="{029D9B74-456B-4F4E-9FCA-0020C05B07EA}" srcOrd="0" destOrd="0" presId="urn:microsoft.com/office/officeart/2008/layout/VerticalCurvedList"/>
    <dgm:cxn modelId="{0851B456-5E63-4DB9-A60D-EF9EE310CEC7}" srcId="{20C707B6-44CF-47F8-87E0-D5C5C022EDF9}" destId="{A6C1B37D-C658-4A6C-98A5-12DF3BE5C6C2}" srcOrd="0" destOrd="0" parTransId="{120E6CC6-1D6C-43E8-A50D-E4354C846794}" sibTransId="{F519CCBA-95B6-460D-8C71-2A6EAEE02B8D}"/>
    <dgm:cxn modelId="{F33619AD-BFAE-4866-82F3-7F7F42193A91}" type="presOf" srcId="{460747C6-C7F5-4D4D-8F06-B4E858B4BD62}" destId="{BDE20D93-156B-4707-9369-1E61E8897A20}" srcOrd="0" destOrd="0" presId="urn:microsoft.com/office/officeart/2008/layout/VerticalCurvedList"/>
    <dgm:cxn modelId="{BF2FD9AC-A808-46AD-9E31-88C7E6AB8AE1}" srcId="{20C707B6-44CF-47F8-87E0-D5C5C022EDF9}" destId="{4B577B9A-66F0-4FC7-94FF-3C08C6E84ED8}" srcOrd="2" destOrd="0" parTransId="{49E0527B-85E2-4661-B574-045E881F1B0F}" sibTransId="{D730838D-6B3F-43AF-88B8-5ED075A25C7A}"/>
    <dgm:cxn modelId="{F7649235-DEAB-435C-B3A5-F0FA20FE9BD2}" type="presOf" srcId="{F519CCBA-95B6-460D-8C71-2A6EAEE02B8D}" destId="{1C02BD30-DC40-427C-926B-160EA12BCF90}" srcOrd="0" destOrd="0" presId="urn:microsoft.com/office/officeart/2008/layout/VerticalCurvedList"/>
    <dgm:cxn modelId="{36279C1A-98B4-452C-996D-E1E9D1FE51C6}" type="presOf" srcId="{4B577B9A-66F0-4FC7-94FF-3C08C6E84ED8}" destId="{C2353DCC-B785-4DB6-9D91-938C8BE50098}" srcOrd="0" destOrd="0" presId="urn:microsoft.com/office/officeart/2008/layout/VerticalCurvedList"/>
    <dgm:cxn modelId="{BFE4B797-8749-47D3-A937-4775771C5265}" type="presParOf" srcId="{24EECAC4-C163-44CB-9B7E-E63A00EFC64A}" destId="{8E094E80-D2D6-4A05-97AD-CC7483D82061}" srcOrd="0" destOrd="0" presId="urn:microsoft.com/office/officeart/2008/layout/VerticalCurvedList"/>
    <dgm:cxn modelId="{F3B45FEE-28E1-44DD-A2C7-FADA58373EF2}" type="presParOf" srcId="{8E094E80-D2D6-4A05-97AD-CC7483D82061}" destId="{6D11864F-E499-4B60-BD07-B7C49B4704A8}" srcOrd="0" destOrd="0" presId="urn:microsoft.com/office/officeart/2008/layout/VerticalCurvedList"/>
    <dgm:cxn modelId="{671C3B2A-BF8A-4A55-80CE-5365F25D6AED}" type="presParOf" srcId="{6D11864F-E499-4B60-BD07-B7C49B4704A8}" destId="{1A16F948-6244-48DC-88B1-5669F5A38B4E}" srcOrd="0" destOrd="0" presId="urn:microsoft.com/office/officeart/2008/layout/VerticalCurvedList"/>
    <dgm:cxn modelId="{89E324C6-C2E9-4839-9E3F-DFD9786F7F0A}" type="presParOf" srcId="{6D11864F-E499-4B60-BD07-B7C49B4704A8}" destId="{1C02BD30-DC40-427C-926B-160EA12BCF90}" srcOrd="1" destOrd="0" presId="urn:microsoft.com/office/officeart/2008/layout/VerticalCurvedList"/>
    <dgm:cxn modelId="{D09C8FBB-7D9B-434E-9E3B-4E90AF7BBB7A}" type="presParOf" srcId="{6D11864F-E499-4B60-BD07-B7C49B4704A8}" destId="{49840196-FC04-43DD-B436-9D8FCA4FE15E}" srcOrd="2" destOrd="0" presId="urn:microsoft.com/office/officeart/2008/layout/VerticalCurvedList"/>
    <dgm:cxn modelId="{CBC3C9D7-91A5-4019-9AC0-B68C8A04A536}" type="presParOf" srcId="{6D11864F-E499-4B60-BD07-B7C49B4704A8}" destId="{B92EB9A2-FFA8-40E3-870A-42D39A4A1970}" srcOrd="3" destOrd="0" presId="urn:microsoft.com/office/officeart/2008/layout/VerticalCurvedList"/>
    <dgm:cxn modelId="{F0ABDADD-3349-45E5-8A7A-29B9C751ABDB}" type="presParOf" srcId="{8E094E80-D2D6-4A05-97AD-CC7483D82061}" destId="{0EAB423D-E943-4035-A890-8FDFBFEEA0CF}" srcOrd="1" destOrd="0" presId="urn:microsoft.com/office/officeart/2008/layout/VerticalCurvedList"/>
    <dgm:cxn modelId="{EB07848E-71EB-4D81-826F-75454FD6A603}" type="presParOf" srcId="{8E094E80-D2D6-4A05-97AD-CC7483D82061}" destId="{32A3A16B-0C12-4785-ACCD-7702AF8C1B19}" srcOrd="2" destOrd="0" presId="urn:microsoft.com/office/officeart/2008/layout/VerticalCurvedList"/>
    <dgm:cxn modelId="{F0B896E9-22CF-4D71-B90D-586B15C95BA5}" type="presParOf" srcId="{32A3A16B-0C12-4785-ACCD-7702AF8C1B19}" destId="{0BC09EFF-34E2-43F1-A11D-EB5D576A412C}" srcOrd="0" destOrd="0" presId="urn:microsoft.com/office/officeart/2008/layout/VerticalCurvedList"/>
    <dgm:cxn modelId="{6895EC4A-5EEA-4619-921A-A3679FF998D3}" type="presParOf" srcId="{8E094E80-D2D6-4A05-97AD-CC7483D82061}" destId="{029D9B74-456B-4F4E-9FCA-0020C05B07EA}" srcOrd="3" destOrd="0" presId="urn:microsoft.com/office/officeart/2008/layout/VerticalCurvedList"/>
    <dgm:cxn modelId="{47448348-2D77-43EC-9FE3-C3C5F8E57A0E}" type="presParOf" srcId="{8E094E80-D2D6-4A05-97AD-CC7483D82061}" destId="{F382A872-5033-4674-86D1-99A70C8AE3EC}" srcOrd="4" destOrd="0" presId="urn:microsoft.com/office/officeart/2008/layout/VerticalCurvedList"/>
    <dgm:cxn modelId="{37FA46ED-83B3-458F-8020-D82FA016FE50}" type="presParOf" srcId="{F382A872-5033-4674-86D1-99A70C8AE3EC}" destId="{E8D25091-DED8-4554-AD31-E1203741774D}" srcOrd="0" destOrd="0" presId="urn:microsoft.com/office/officeart/2008/layout/VerticalCurvedList"/>
    <dgm:cxn modelId="{C00289C0-2AFF-438A-B981-A18BBFAC83A8}" type="presParOf" srcId="{8E094E80-D2D6-4A05-97AD-CC7483D82061}" destId="{C2353DCC-B785-4DB6-9D91-938C8BE50098}" srcOrd="5" destOrd="0" presId="urn:microsoft.com/office/officeart/2008/layout/VerticalCurvedList"/>
    <dgm:cxn modelId="{4DB03416-620D-4F8C-9D7D-96951D7D84CB}" type="presParOf" srcId="{8E094E80-D2D6-4A05-97AD-CC7483D82061}" destId="{F71D074F-FDE4-476D-B2FF-FE112979F1BA}" srcOrd="6" destOrd="0" presId="urn:microsoft.com/office/officeart/2008/layout/VerticalCurvedList"/>
    <dgm:cxn modelId="{19C43846-48E1-459C-9034-C3294A20E89E}" type="presParOf" srcId="{F71D074F-FDE4-476D-B2FF-FE112979F1BA}" destId="{CE87F395-044C-4045-B960-DE4B9A82D88F}" srcOrd="0" destOrd="0" presId="urn:microsoft.com/office/officeart/2008/layout/VerticalCurvedList"/>
    <dgm:cxn modelId="{E4A66A38-9F06-4770-9265-D157FB738315}" type="presParOf" srcId="{8E094E80-D2D6-4A05-97AD-CC7483D82061}" destId="{BDE20D93-156B-4707-9369-1E61E8897A20}" srcOrd="7" destOrd="0" presId="urn:microsoft.com/office/officeart/2008/layout/VerticalCurvedList"/>
    <dgm:cxn modelId="{7840B0CA-C3CB-4297-A593-91E15F0D948E}" type="presParOf" srcId="{8E094E80-D2D6-4A05-97AD-CC7483D82061}" destId="{A196C4F8-A7E2-472D-8783-44FE3671A592}" srcOrd="8" destOrd="0" presId="urn:microsoft.com/office/officeart/2008/layout/VerticalCurvedList"/>
    <dgm:cxn modelId="{ED6BF35C-9B97-42BC-BBB7-C5D740180004}" type="presParOf" srcId="{A196C4F8-A7E2-472D-8783-44FE3671A592}" destId="{49AEC653-DD38-49BC-8E28-C1DDB36EC5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707B6-44CF-47F8-87E0-D5C5C022ED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A6C1B37D-C658-4A6C-98A5-12DF3BE5C6C2}">
      <dgm:prSet/>
      <dgm:spPr>
        <a:solidFill>
          <a:schemeClr val="bg1"/>
        </a:solidFill>
      </dgm:spPr>
      <dgm:t>
        <a:bodyPr/>
        <a:lstStyle/>
        <a:p>
          <a:pPr rtl="0"/>
          <a:r>
            <a:rPr lang="fr-BE" b="1" dirty="0" smtClean="0">
              <a:solidFill>
                <a:schemeClr val="tx1"/>
              </a:solidFill>
            </a:rPr>
            <a:t>1.1 Quelques rappels</a:t>
          </a:r>
          <a:endParaRPr lang="fr-BE" dirty="0">
            <a:solidFill>
              <a:schemeClr val="tx1"/>
            </a:solidFill>
          </a:endParaRPr>
        </a:p>
      </dgm:t>
    </dgm:pt>
    <dgm:pt modelId="{120E6CC6-1D6C-43E8-A50D-E4354C846794}" type="parTrans" cxnId="{0851B456-5E63-4DB9-A60D-EF9EE310CEC7}">
      <dgm:prSet/>
      <dgm:spPr/>
      <dgm:t>
        <a:bodyPr/>
        <a:lstStyle/>
        <a:p>
          <a:endParaRPr lang="fr-BE"/>
        </a:p>
      </dgm:t>
    </dgm:pt>
    <dgm:pt modelId="{F519CCBA-95B6-460D-8C71-2A6EAEE02B8D}" type="sibTrans" cxnId="{0851B456-5E63-4DB9-A60D-EF9EE310CEC7}">
      <dgm:prSet/>
      <dgm:spPr/>
      <dgm:t>
        <a:bodyPr/>
        <a:lstStyle/>
        <a:p>
          <a:endParaRPr lang="fr-BE"/>
        </a:p>
      </dgm:t>
    </dgm:pt>
    <dgm:pt modelId="{0C1AB523-E80E-4D8F-8D2C-279F4A3AE2EE}">
      <dgm:prSet/>
      <dgm:spPr>
        <a:solidFill>
          <a:srgbClr val="990033"/>
        </a:solidFill>
      </dgm:spPr>
      <dgm:t>
        <a:bodyPr/>
        <a:lstStyle/>
        <a:p>
          <a:pPr rtl="0"/>
          <a:r>
            <a:rPr lang="fr-BE" b="1" dirty="0" smtClean="0">
              <a:solidFill>
                <a:schemeClr val="bg1"/>
              </a:solidFill>
            </a:rPr>
            <a:t>1.2 Quelques chiffres</a:t>
          </a:r>
          <a:endParaRPr lang="fr-BE" dirty="0">
            <a:solidFill>
              <a:schemeClr val="bg1"/>
            </a:solidFill>
          </a:endParaRPr>
        </a:p>
      </dgm:t>
    </dgm:pt>
    <dgm:pt modelId="{0F4A14AF-5BB8-4AB1-98DD-D2391E5E36E4}" type="parTrans" cxnId="{BB91B429-469A-4286-BA29-3858652D83B3}">
      <dgm:prSet/>
      <dgm:spPr/>
      <dgm:t>
        <a:bodyPr/>
        <a:lstStyle/>
        <a:p>
          <a:endParaRPr lang="fr-BE"/>
        </a:p>
      </dgm:t>
    </dgm:pt>
    <dgm:pt modelId="{DBAB1562-BF5D-41E0-9352-BA835F27555A}" type="sibTrans" cxnId="{BB91B429-469A-4286-BA29-3858652D83B3}">
      <dgm:prSet/>
      <dgm:spPr/>
      <dgm:t>
        <a:bodyPr/>
        <a:lstStyle/>
        <a:p>
          <a:endParaRPr lang="fr-BE"/>
        </a:p>
      </dgm:t>
    </dgm:pt>
    <dgm:pt modelId="{4B577B9A-66F0-4FC7-94FF-3C08C6E84ED8}">
      <dgm:prSet/>
      <dgm:spPr/>
      <dgm:t>
        <a:bodyPr/>
        <a:lstStyle/>
        <a:p>
          <a:pPr rtl="0"/>
          <a:r>
            <a:rPr lang="fr-BE" b="1" dirty="0" smtClean="0"/>
            <a:t>1.3 Enquête</a:t>
          </a:r>
          <a:endParaRPr lang="fr-BE" b="1" dirty="0"/>
        </a:p>
      </dgm:t>
    </dgm:pt>
    <dgm:pt modelId="{49E0527B-85E2-4661-B574-045E881F1B0F}" type="parTrans" cxnId="{BF2FD9AC-A808-46AD-9E31-88C7E6AB8AE1}">
      <dgm:prSet/>
      <dgm:spPr/>
      <dgm:t>
        <a:bodyPr/>
        <a:lstStyle/>
        <a:p>
          <a:endParaRPr lang="fr-BE"/>
        </a:p>
      </dgm:t>
    </dgm:pt>
    <dgm:pt modelId="{D730838D-6B3F-43AF-88B8-5ED075A25C7A}" type="sibTrans" cxnId="{BF2FD9AC-A808-46AD-9E31-88C7E6AB8AE1}">
      <dgm:prSet/>
      <dgm:spPr/>
      <dgm:t>
        <a:bodyPr/>
        <a:lstStyle/>
        <a:p>
          <a:endParaRPr lang="fr-BE"/>
        </a:p>
      </dgm:t>
    </dgm:pt>
    <dgm:pt modelId="{460747C6-C7F5-4D4D-8F06-B4E858B4BD62}">
      <dgm:prSet/>
      <dgm:spPr/>
      <dgm:t>
        <a:bodyPr/>
        <a:lstStyle/>
        <a:p>
          <a:pPr rtl="0"/>
          <a:r>
            <a:rPr lang="fr-BE" b="1" dirty="0" smtClean="0"/>
            <a:t>1.4 Témoignages</a:t>
          </a:r>
          <a:endParaRPr lang="fr-BE" dirty="0"/>
        </a:p>
      </dgm:t>
    </dgm:pt>
    <dgm:pt modelId="{AA52A574-C136-4C27-B320-472B5D725805}" type="parTrans" cxnId="{B4828AB4-C724-4845-A96C-580EBCA83CD3}">
      <dgm:prSet/>
      <dgm:spPr/>
      <dgm:t>
        <a:bodyPr/>
        <a:lstStyle/>
        <a:p>
          <a:endParaRPr lang="fr-BE"/>
        </a:p>
      </dgm:t>
    </dgm:pt>
    <dgm:pt modelId="{EFD9463D-5428-4317-86B4-D2341955EA12}" type="sibTrans" cxnId="{B4828AB4-C724-4845-A96C-580EBCA83CD3}">
      <dgm:prSet/>
      <dgm:spPr/>
      <dgm:t>
        <a:bodyPr/>
        <a:lstStyle/>
        <a:p>
          <a:endParaRPr lang="fr-BE"/>
        </a:p>
      </dgm:t>
    </dgm:pt>
    <dgm:pt modelId="{24EECAC4-C163-44CB-9B7E-E63A00EFC64A}" type="pres">
      <dgm:prSet presAssocID="{20C707B6-44CF-47F8-87E0-D5C5C022ED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8E094E80-D2D6-4A05-97AD-CC7483D82061}" type="pres">
      <dgm:prSet presAssocID="{20C707B6-44CF-47F8-87E0-D5C5C022EDF9}" presName="Name1" presStyleCnt="0"/>
      <dgm:spPr/>
    </dgm:pt>
    <dgm:pt modelId="{6D11864F-E499-4B60-BD07-B7C49B4704A8}" type="pres">
      <dgm:prSet presAssocID="{20C707B6-44CF-47F8-87E0-D5C5C022EDF9}" presName="cycle" presStyleCnt="0"/>
      <dgm:spPr/>
    </dgm:pt>
    <dgm:pt modelId="{1A16F948-6244-48DC-88B1-5669F5A38B4E}" type="pres">
      <dgm:prSet presAssocID="{20C707B6-44CF-47F8-87E0-D5C5C022EDF9}" presName="srcNode" presStyleLbl="node1" presStyleIdx="0" presStyleCnt="4"/>
      <dgm:spPr/>
    </dgm:pt>
    <dgm:pt modelId="{1C02BD30-DC40-427C-926B-160EA12BCF90}" type="pres">
      <dgm:prSet presAssocID="{20C707B6-44CF-47F8-87E0-D5C5C022EDF9}" presName="conn" presStyleLbl="parChTrans1D2" presStyleIdx="0" presStyleCnt="1"/>
      <dgm:spPr/>
      <dgm:t>
        <a:bodyPr/>
        <a:lstStyle/>
        <a:p>
          <a:endParaRPr lang="fr-BE"/>
        </a:p>
      </dgm:t>
    </dgm:pt>
    <dgm:pt modelId="{49840196-FC04-43DD-B436-9D8FCA4FE15E}" type="pres">
      <dgm:prSet presAssocID="{20C707B6-44CF-47F8-87E0-D5C5C022EDF9}" presName="extraNode" presStyleLbl="node1" presStyleIdx="0" presStyleCnt="4"/>
      <dgm:spPr/>
    </dgm:pt>
    <dgm:pt modelId="{B92EB9A2-FFA8-40E3-870A-42D39A4A1970}" type="pres">
      <dgm:prSet presAssocID="{20C707B6-44CF-47F8-87E0-D5C5C022EDF9}" presName="dstNode" presStyleLbl="node1" presStyleIdx="0" presStyleCnt="4"/>
      <dgm:spPr/>
    </dgm:pt>
    <dgm:pt modelId="{0EAB423D-E943-4035-A890-8FDFBFEEA0CF}" type="pres">
      <dgm:prSet presAssocID="{A6C1B37D-C658-4A6C-98A5-12DF3BE5C6C2}" presName="text_1" presStyleLbl="node1" presStyleIdx="0" presStyleCnt="4" custLinFactNeighborX="-298" custLinFactNeighborY="585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2A3A16B-0C12-4785-ACCD-7702AF8C1B19}" type="pres">
      <dgm:prSet presAssocID="{A6C1B37D-C658-4A6C-98A5-12DF3BE5C6C2}" presName="accent_1" presStyleCnt="0"/>
      <dgm:spPr/>
    </dgm:pt>
    <dgm:pt modelId="{0BC09EFF-34E2-43F1-A11D-EB5D576A412C}" type="pres">
      <dgm:prSet presAssocID="{A6C1B37D-C658-4A6C-98A5-12DF3BE5C6C2}" presName="accentRepeatNode" presStyleLbl="solidFgAcc1" presStyleIdx="0" presStyleCnt="4"/>
      <dgm:spPr/>
    </dgm:pt>
    <dgm:pt modelId="{029D9B74-456B-4F4E-9FCA-0020C05B07EA}" type="pres">
      <dgm:prSet presAssocID="{0C1AB523-E80E-4D8F-8D2C-279F4A3AE2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382A872-5033-4674-86D1-99A70C8AE3EC}" type="pres">
      <dgm:prSet presAssocID="{0C1AB523-E80E-4D8F-8D2C-279F4A3AE2EE}" presName="accent_2" presStyleCnt="0"/>
      <dgm:spPr/>
    </dgm:pt>
    <dgm:pt modelId="{E8D25091-DED8-4554-AD31-E1203741774D}" type="pres">
      <dgm:prSet presAssocID="{0C1AB523-E80E-4D8F-8D2C-279F4A3AE2EE}" presName="accentRepeatNode" presStyleLbl="solidFgAcc1" presStyleIdx="1" presStyleCnt="4"/>
      <dgm:spPr/>
    </dgm:pt>
    <dgm:pt modelId="{C2353DCC-B785-4DB6-9D91-938C8BE50098}" type="pres">
      <dgm:prSet presAssocID="{4B577B9A-66F0-4FC7-94FF-3C08C6E84E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71D074F-FDE4-476D-B2FF-FE112979F1BA}" type="pres">
      <dgm:prSet presAssocID="{4B577B9A-66F0-4FC7-94FF-3C08C6E84ED8}" presName="accent_3" presStyleCnt="0"/>
      <dgm:spPr/>
    </dgm:pt>
    <dgm:pt modelId="{CE87F395-044C-4045-B960-DE4B9A82D88F}" type="pres">
      <dgm:prSet presAssocID="{4B577B9A-66F0-4FC7-94FF-3C08C6E84ED8}" presName="accentRepeatNode" presStyleLbl="solidFgAcc1" presStyleIdx="2" presStyleCnt="4"/>
      <dgm:spPr/>
    </dgm:pt>
    <dgm:pt modelId="{BDE20D93-156B-4707-9369-1E61E8897A20}" type="pres">
      <dgm:prSet presAssocID="{460747C6-C7F5-4D4D-8F06-B4E858B4BD6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196C4F8-A7E2-472D-8783-44FE3671A592}" type="pres">
      <dgm:prSet presAssocID="{460747C6-C7F5-4D4D-8F06-B4E858B4BD62}" presName="accent_4" presStyleCnt="0"/>
      <dgm:spPr/>
    </dgm:pt>
    <dgm:pt modelId="{49AEC653-DD38-49BC-8E28-C1DDB36EC50B}" type="pres">
      <dgm:prSet presAssocID="{460747C6-C7F5-4D4D-8F06-B4E858B4BD62}" presName="accentRepeatNode" presStyleLbl="solidFgAcc1" presStyleIdx="3" presStyleCnt="4"/>
      <dgm:spPr/>
    </dgm:pt>
  </dgm:ptLst>
  <dgm:cxnLst>
    <dgm:cxn modelId="{916CCF46-F461-4191-9FA9-19F0F95C4669}" type="presOf" srcId="{A6C1B37D-C658-4A6C-98A5-12DF3BE5C6C2}" destId="{0EAB423D-E943-4035-A890-8FDFBFEEA0CF}" srcOrd="0" destOrd="0" presId="urn:microsoft.com/office/officeart/2008/layout/VerticalCurvedList"/>
    <dgm:cxn modelId="{373C9678-A301-42B1-AA5D-D9371850C7EF}" type="presOf" srcId="{F519CCBA-95B6-460D-8C71-2A6EAEE02B8D}" destId="{1C02BD30-DC40-427C-926B-160EA12BCF90}" srcOrd="0" destOrd="0" presId="urn:microsoft.com/office/officeart/2008/layout/VerticalCurvedList"/>
    <dgm:cxn modelId="{BB91B429-469A-4286-BA29-3858652D83B3}" srcId="{20C707B6-44CF-47F8-87E0-D5C5C022EDF9}" destId="{0C1AB523-E80E-4D8F-8D2C-279F4A3AE2EE}" srcOrd="1" destOrd="0" parTransId="{0F4A14AF-5BB8-4AB1-98DD-D2391E5E36E4}" sibTransId="{DBAB1562-BF5D-41E0-9352-BA835F27555A}"/>
    <dgm:cxn modelId="{497F4438-574A-463A-9A15-267F70DF8625}" type="presOf" srcId="{0C1AB523-E80E-4D8F-8D2C-279F4A3AE2EE}" destId="{029D9B74-456B-4F4E-9FCA-0020C05B07EA}" srcOrd="0" destOrd="0" presId="urn:microsoft.com/office/officeart/2008/layout/VerticalCurvedList"/>
    <dgm:cxn modelId="{B4828AB4-C724-4845-A96C-580EBCA83CD3}" srcId="{20C707B6-44CF-47F8-87E0-D5C5C022EDF9}" destId="{460747C6-C7F5-4D4D-8F06-B4E858B4BD62}" srcOrd="3" destOrd="0" parTransId="{AA52A574-C136-4C27-B320-472B5D725805}" sibTransId="{EFD9463D-5428-4317-86B4-D2341955EA12}"/>
    <dgm:cxn modelId="{67B441D6-FA45-4983-B6AC-23F9785C2EFC}" type="presOf" srcId="{460747C6-C7F5-4D4D-8F06-B4E858B4BD62}" destId="{BDE20D93-156B-4707-9369-1E61E8897A20}" srcOrd="0" destOrd="0" presId="urn:microsoft.com/office/officeart/2008/layout/VerticalCurvedList"/>
    <dgm:cxn modelId="{0851B456-5E63-4DB9-A60D-EF9EE310CEC7}" srcId="{20C707B6-44CF-47F8-87E0-D5C5C022EDF9}" destId="{A6C1B37D-C658-4A6C-98A5-12DF3BE5C6C2}" srcOrd="0" destOrd="0" parTransId="{120E6CC6-1D6C-43E8-A50D-E4354C846794}" sibTransId="{F519CCBA-95B6-460D-8C71-2A6EAEE02B8D}"/>
    <dgm:cxn modelId="{BF2FD9AC-A808-46AD-9E31-88C7E6AB8AE1}" srcId="{20C707B6-44CF-47F8-87E0-D5C5C022EDF9}" destId="{4B577B9A-66F0-4FC7-94FF-3C08C6E84ED8}" srcOrd="2" destOrd="0" parTransId="{49E0527B-85E2-4661-B574-045E881F1B0F}" sibTransId="{D730838D-6B3F-43AF-88B8-5ED075A25C7A}"/>
    <dgm:cxn modelId="{1D994D45-B8B3-45C5-BDF2-44F70ED7D2E2}" type="presOf" srcId="{20C707B6-44CF-47F8-87E0-D5C5C022EDF9}" destId="{24EECAC4-C163-44CB-9B7E-E63A00EFC64A}" srcOrd="0" destOrd="0" presId="urn:microsoft.com/office/officeart/2008/layout/VerticalCurvedList"/>
    <dgm:cxn modelId="{B3C76AF4-C9E2-48C2-BF5A-25D7696B06B3}" type="presOf" srcId="{4B577B9A-66F0-4FC7-94FF-3C08C6E84ED8}" destId="{C2353DCC-B785-4DB6-9D91-938C8BE50098}" srcOrd="0" destOrd="0" presId="urn:microsoft.com/office/officeart/2008/layout/VerticalCurvedList"/>
    <dgm:cxn modelId="{CD04B205-73C2-4FE5-893A-4B8A6E46B853}" type="presParOf" srcId="{24EECAC4-C163-44CB-9B7E-E63A00EFC64A}" destId="{8E094E80-D2D6-4A05-97AD-CC7483D82061}" srcOrd="0" destOrd="0" presId="urn:microsoft.com/office/officeart/2008/layout/VerticalCurvedList"/>
    <dgm:cxn modelId="{E32AA21F-0E99-4213-8049-BA239AC7652E}" type="presParOf" srcId="{8E094E80-D2D6-4A05-97AD-CC7483D82061}" destId="{6D11864F-E499-4B60-BD07-B7C49B4704A8}" srcOrd="0" destOrd="0" presId="urn:microsoft.com/office/officeart/2008/layout/VerticalCurvedList"/>
    <dgm:cxn modelId="{7A72B673-594A-4E8D-81B6-E1F680414FD9}" type="presParOf" srcId="{6D11864F-E499-4B60-BD07-B7C49B4704A8}" destId="{1A16F948-6244-48DC-88B1-5669F5A38B4E}" srcOrd="0" destOrd="0" presId="urn:microsoft.com/office/officeart/2008/layout/VerticalCurvedList"/>
    <dgm:cxn modelId="{4DFE1DB1-73A7-4B29-8DAC-099EFEF7727B}" type="presParOf" srcId="{6D11864F-E499-4B60-BD07-B7C49B4704A8}" destId="{1C02BD30-DC40-427C-926B-160EA12BCF90}" srcOrd="1" destOrd="0" presId="urn:microsoft.com/office/officeart/2008/layout/VerticalCurvedList"/>
    <dgm:cxn modelId="{604FCD91-1C75-4E05-9231-DA8056F0721E}" type="presParOf" srcId="{6D11864F-E499-4B60-BD07-B7C49B4704A8}" destId="{49840196-FC04-43DD-B436-9D8FCA4FE15E}" srcOrd="2" destOrd="0" presId="urn:microsoft.com/office/officeart/2008/layout/VerticalCurvedList"/>
    <dgm:cxn modelId="{E3BF1DE4-E8DF-4232-87AD-937793430DB5}" type="presParOf" srcId="{6D11864F-E499-4B60-BD07-B7C49B4704A8}" destId="{B92EB9A2-FFA8-40E3-870A-42D39A4A1970}" srcOrd="3" destOrd="0" presId="urn:microsoft.com/office/officeart/2008/layout/VerticalCurvedList"/>
    <dgm:cxn modelId="{17934CB7-6F75-4DB2-B8C4-A6185B83AC98}" type="presParOf" srcId="{8E094E80-D2D6-4A05-97AD-CC7483D82061}" destId="{0EAB423D-E943-4035-A890-8FDFBFEEA0CF}" srcOrd="1" destOrd="0" presId="urn:microsoft.com/office/officeart/2008/layout/VerticalCurvedList"/>
    <dgm:cxn modelId="{E1C1315C-6C8C-4130-8D07-642F3DECAF7C}" type="presParOf" srcId="{8E094E80-D2D6-4A05-97AD-CC7483D82061}" destId="{32A3A16B-0C12-4785-ACCD-7702AF8C1B19}" srcOrd="2" destOrd="0" presId="urn:microsoft.com/office/officeart/2008/layout/VerticalCurvedList"/>
    <dgm:cxn modelId="{9D1026E0-0862-49DA-9D71-825A358757F3}" type="presParOf" srcId="{32A3A16B-0C12-4785-ACCD-7702AF8C1B19}" destId="{0BC09EFF-34E2-43F1-A11D-EB5D576A412C}" srcOrd="0" destOrd="0" presId="urn:microsoft.com/office/officeart/2008/layout/VerticalCurvedList"/>
    <dgm:cxn modelId="{ADFD2DA7-AAA2-42D0-AA49-2D092C68F7FA}" type="presParOf" srcId="{8E094E80-D2D6-4A05-97AD-CC7483D82061}" destId="{029D9B74-456B-4F4E-9FCA-0020C05B07EA}" srcOrd="3" destOrd="0" presId="urn:microsoft.com/office/officeart/2008/layout/VerticalCurvedList"/>
    <dgm:cxn modelId="{CD591FC4-8AFC-4911-8067-C8A7B5D9BDE7}" type="presParOf" srcId="{8E094E80-D2D6-4A05-97AD-CC7483D82061}" destId="{F382A872-5033-4674-86D1-99A70C8AE3EC}" srcOrd="4" destOrd="0" presId="urn:microsoft.com/office/officeart/2008/layout/VerticalCurvedList"/>
    <dgm:cxn modelId="{DE3F07B3-5D6C-42FC-A329-5135FCF1E97B}" type="presParOf" srcId="{F382A872-5033-4674-86D1-99A70C8AE3EC}" destId="{E8D25091-DED8-4554-AD31-E1203741774D}" srcOrd="0" destOrd="0" presId="urn:microsoft.com/office/officeart/2008/layout/VerticalCurvedList"/>
    <dgm:cxn modelId="{6F6E7E35-8F1A-4A72-8B4E-5B6583A4BE37}" type="presParOf" srcId="{8E094E80-D2D6-4A05-97AD-CC7483D82061}" destId="{C2353DCC-B785-4DB6-9D91-938C8BE50098}" srcOrd="5" destOrd="0" presId="urn:microsoft.com/office/officeart/2008/layout/VerticalCurvedList"/>
    <dgm:cxn modelId="{F94B4C5A-1B34-4702-A611-FB4BF8F78BF3}" type="presParOf" srcId="{8E094E80-D2D6-4A05-97AD-CC7483D82061}" destId="{F71D074F-FDE4-476D-B2FF-FE112979F1BA}" srcOrd="6" destOrd="0" presId="urn:microsoft.com/office/officeart/2008/layout/VerticalCurvedList"/>
    <dgm:cxn modelId="{5A3A7C0F-C71E-434B-BD56-B04942CE2BDA}" type="presParOf" srcId="{F71D074F-FDE4-476D-B2FF-FE112979F1BA}" destId="{CE87F395-044C-4045-B960-DE4B9A82D88F}" srcOrd="0" destOrd="0" presId="urn:microsoft.com/office/officeart/2008/layout/VerticalCurvedList"/>
    <dgm:cxn modelId="{1B158D53-EC58-43DB-8C3B-280AEB40460C}" type="presParOf" srcId="{8E094E80-D2D6-4A05-97AD-CC7483D82061}" destId="{BDE20D93-156B-4707-9369-1E61E8897A20}" srcOrd="7" destOrd="0" presId="urn:microsoft.com/office/officeart/2008/layout/VerticalCurvedList"/>
    <dgm:cxn modelId="{15CC1F25-2FF4-4AFE-88B8-80EB3B1E89F6}" type="presParOf" srcId="{8E094E80-D2D6-4A05-97AD-CC7483D82061}" destId="{A196C4F8-A7E2-472D-8783-44FE3671A592}" srcOrd="8" destOrd="0" presId="urn:microsoft.com/office/officeart/2008/layout/VerticalCurvedList"/>
    <dgm:cxn modelId="{9765DCA7-D165-4E9E-8190-359ED44D37AF}" type="presParOf" srcId="{A196C4F8-A7E2-472D-8783-44FE3671A592}" destId="{49AEC653-DD38-49BC-8E28-C1DDB36EC5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707B6-44CF-47F8-87E0-D5C5C022ED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A6C1B37D-C658-4A6C-98A5-12DF3BE5C6C2}">
      <dgm:prSet/>
      <dgm:spPr/>
      <dgm:t>
        <a:bodyPr/>
        <a:lstStyle/>
        <a:p>
          <a:pPr rtl="0"/>
          <a:r>
            <a:rPr lang="fr-BE" b="1" dirty="0" smtClean="0"/>
            <a:t>1.1 Quelques rappels</a:t>
          </a:r>
          <a:endParaRPr lang="fr-BE" dirty="0"/>
        </a:p>
      </dgm:t>
    </dgm:pt>
    <dgm:pt modelId="{120E6CC6-1D6C-43E8-A50D-E4354C846794}" type="parTrans" cxnId="{0851B456-5E63-4DB9-A60D-EF9EE310CEC7}">
      <dgm:prSet/>
      <dgm:spPr/>
      <dgm:t>
        <a:bodyPr/>
        <a:lstStyle/>
        <a:p>
          <a:endParaRPr lang="fr-BE"/>
        </a:p>
      </dgm:t>
    </dgm:pt>
    <dgm:pt modelId="{F519CCBA-95B6-460D-8C71-2A6EAEE02B8D}" type="sibTrans" cxnId="{0851B456-5E63-4DB9-A60D-EF9EE310CEC7}">
      <dgm:prSet/>
      <dgm:spPr/>
      <dgm:t>
        <a:bodyPr/>
        <a:lstStyle/>
        <a:p>
          <a:endParaRPr lang="fr-BE"/>
        </a:p>
      </dgm:t>
    </dgm:pt>
    <dgm:pt modelId="{0C1AB523-E80E-4D8F-8D2C-279F4A3AE2EE}">
      <dgm:prSet/>
      <dgm:spPr>
        <a:solidFill>
          <a:srgbClr val="B8003D"/>
        </a:solidFill>
      </dgm:spPr>
      <dgm:t>
        <a:bodyPr/>
        <a:lstStyle/>
        <a:p>
          <a:pPr rtl="0"/>
          <a:r>
            <a:rPr lang="fr-BE" b="1" dirty="0" smtClean="0">
              <a:solidFill>
                <a:schemeClr val="bg1"/>
              </a:solidFill>
            </a:rPr>
            <a:t>1.3 Enquête</a:t>
          </a:r>
          <a:endParaRPr lang="fr-BE" dirty="0">
            <a:solidFill>
              <a:schemeClr val="bg1"/>
            </a:solidFill>
          </a:endParaRPr>
        </a:p>
      </dgm:t>
    </dgm:pt>
    <dgm:pt modelId="{0F4A14AF-5BB8-4AB1-98DD-D2391E5E36E4}" type="parTrans" cxnId="{BB91B429-469A-4286-BA29-3858652D83B3}">
      <dgm:prSet/>
      <dgm:spPr/>
      <dgm:t>
        <a:bodyPr/>
        <a:lstStyle/>
        <a:p>
          <a:endParaRPr lang="fr-BE"/>
        </a:p>
      </dgm:t>
    </dgm:pt>
    <dgm:pt modelId="{DBAB1562-BF5D-41E0-9352-BA835F27555A}" type="sibTrans" cxnId="{BB91B429-469A-4286-BA29-3858652D83B3}">
      <dgm:prSet/>
      <dgm:spPr/>
      <dgm:t>
        <a:bodyPr/>
        <a:lstStyle/>
        <a:p>
          <a:endParaRPr lang="fr-BE"/>
        </a:p>
      </dgm:t>
    </dgm:pt>
    <dgm:pt modelId="{4B577B9A-66F0-4FC7-94FF-3C08C6E84ED8}">
      <dgm:prSet/>
      <dgm:spPr/>
      <dgm:t>
        <a:bodyPr/>
        <a:lstStyle/>
        <a:p>
          <a:pPr rtl="0"/>
          <a:r>
            <a:rPr lang="fr-BE" b="1" dirty="0" smtClean="0"/>
            <a:t>1.4 Témoignages</a:t>
          </a:r>
          <a:endParaRPr lang="fr-BE" b="1" dirty="0"/>
        </a:p>
      </dgm:t>
    </dgm:pt>
    <dgm:pt modelId="{49E0527B-85E2-4661-B574-045E881F1B0F}" type="parTrans" cxnId="{BF2FD9AC-A808-46AD-9E31-88C7E6AB8AE1}">
      <dgm:prSet/>
      <dgm:spPr/>
      <dgm:t>
        <a:bodyPr/>
        <a:lstStyle/>
        <a:p>
          <a:endParaRPr lang="fr-BE"/>
        </a:p>
      </dgm:t>
    </dgm:pt>
    <dgm:pt modelId="{D730838D-6B3F-43AF-88B8-5ED075A25C7A}" type="sibTrans" cxnId="{BF2FD9AC-A808-46AD-9E31-88C7E6AB8AE1}">
      <dgm:prSet/>
      <dgm:spPr/>
      <dgm:t>
        <a:bodyPr/>
        <a:lstStyle/>
        <a:p>
          <a:endParaRPr lang="fr-BE"/>
        </a:p>
      </dgm:t>
    </dgm:pt>
    <dgm:pt modelId="{6FA7F10B-8133-42C0-8194-86E6F5A87B74}">
      <dgm:prSet/>
      <dgm:spPr/>
      <dgm:t>
        <a:bodyPr/>
        <a:lstStyle/>
        <a:p>
          <a:pPr rtl="0"/>
          <a:r>
            <a:rPr lang="fr-BE" b="1" dirty="0" smtClean="0"/>
            <a:t>1.2 Quelques chiffres</a:t>
          </a:r>
          <a:endParaRPr lang="fr-BE" dirty="0"/>
        </a:p>
      </dgm:t>
    </dgm:pt>
    <dgm:pt modelId="{91831EAC-BF9D-4313-B18C-FF9B841A1F8E}" type="parTrans" cxnId="{5B5A5E5D-D4DF-4C0F-B0E0-4C091535E313}">
      <dgm:prSet/>
      <dgm:spPr/>
      <dgm:t>
        <a:bodyPr/>
        <a:lstStyle/>
        <a:p>
          <a:endParaRPr lang="fr-BE"/>
        </a:p>
      </dgm:t>
    </dgm:pt>
    <dgm:pt modelId="{9099A732-FD34-418F-B0DF-176601675AC4}" type="sibTrans" cxnId="{5B5A5E5D-D4DF-4C0F-B0E0-4C091535E313}">
      <dgm:prSet/>
      <dgm:spPr/>
      <dgm:t>
        <a:bodyPr/>
        <a:lstStyle/>
        <a:p>
          <a:endParaRPr lang="fr-BE"/>
        </a:p>
      </dgm:t>
    </dgm:pt>
    <dgm:pt modelId="{24EECAC4-C163-44CB-9B7E-E63A00EFC64A}" type="pres">
      <dgm:prSet presAssocID="{20C707B6-44CF-47F8-87E0-D5C5C022ED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8E094E80-D2D6-4A05-97AD-CC7483D82061}" type="pres">
      <dgm:prSet presAssocID="{20C707B6-44CF-47F8-87E0-D5C5C022EDF9}" presName="Name1" presStyleCnt="0"/>
      <dgm:spPr/>
    </dgm:pt>
    <dgm:pt modelId="{6D11864F-E499-4B60-BD07-B7C49B4704A8}" type="pres">
      <dgm:prSet presAssocID="{20C707B6-44CF-47F8-87E0-D5C5C022EDF9}" presName="cycle" presStyleCnt="0"/>
      <dgm:spPr/>
    </dgm:pt>
    <dgm:pt modelId="{1A16F948-6244-48DC-88B1-5669F5A38B4E}" type="pres">
      <dgm:prSet presAssocID="{20C707B6-44CF-47F8-87E0-D5C5C022EDF9}" presName="srcNode" presStyleLbl="node1" presStyleIdx="0" presStyleCnt="4"/>
      <dgm:spPr/>
    </dgm:pt>
    <dgm:pt modelId="{1C02BD30-DC40-427C-926B-160EA12BCF90}" type="pres">
      <dgm:prSet presAssocID="{20C707B6-44CF-47F8-87E0-D5C5C022EDF9}" presName="conn" presStyleLbl="parChTrans1D2" presStyleIdx="0" presStyleCnt="1"/>
      <dgm:spPr/>
      <dgm:t>
        <a:bodyPr/>
        <a:lstStyle/>
        <a:p>
          <a:endParaRPr lang="fr-BE"/>
        </a:p>
      </dgm:t>
    </dgm:pt>
    <dgm:pt modelId="{49840196-FC04-43DD-B436-9D8FCA4FE15E}" type="pres">
      <dgm:prSet presAssocID="{20C707B6-44CF-47F8-87E0-D5C5C022EDF9}" presName="extraNode" presStyleLbl="node1" presStyleIdx="0" presStyleCnt="4"/>
      <dgm:spPr/>
    </dgm:pt>
    <dgm:pt modelId="{B92EB9A2-FFA8-40E3-870A-42D39A4A1970}" type="pres">
      <dgm:prSet presAssocID="{20C707B6-44CF-47F8-87E0-D5C5C022EDF9}" presName="dstNode" presStyleLbl="node1" presStyleIdx="0" presStyleCnt="4"/>
      <dgm:spPr/>
    </dgm:pt>
    <dgm:pt modelId="{0EAB423D-E943-4035-A890-8FDFBFEEA0CF}" type="pres">
      <dgm:prSet presAssocID="{A6C1B37D-C658-4A6C-98A5-12DF3BE5C6C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2A3A16B-0C12-4785-ACCD-7702AF8C1B19}" type="pres">
      <dgm:prSet presAssocID="{A6C1B37D-C658-4A6C-98A5-12DF3BE5C6C2}" presName="accent_1" presStyleCnt="0"/>
      <dgm:spPr/>
    </dgm:pt>
    <dgm:pt modelId="{0BC09EFF-34E2-43F1-A11D-EB5D576A412C}" type="pres">
      <dgm:prSet presAssocID="{A6C1B37D-C658-4A6C-98A5-12DF3BE5C6C2}" presName="accentRepeatNode" presStyleLbl="solidFgAcc1" presStyleIdx="0" presStyleCnt="4"/>
      <dgm:spPr/>
    </dgm:pt>
    <dgm:pt modelId="{F5606A90-5F0F-491F-A4EB-7B776C48FDE2}" type="pres">
      <dgm:prSet presAssocID="{6FA7F10B-8133-42C0-8194-86E6F5A87B7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946852C-F709-4DFB-A5AF-297504323765}" type="pres">
      <dgm:prSet presAssocID="{6FA7F10B-8133-42C0-8194-86E6F5A87B74}" presName="accent_2" presStyleCnt="0"/>
      <dgm:spPr/>
    </dgm:pt>
    <dgm:pt modelId="{711071C1-CC3C-4E54-9F0A-3C8D41FA49D1}" type="pres">
      <dgm:prSet presAssocID="{6FA7F10B-8133-42C0-8194-86E6F5A87B74}" presName="accentRepeatNode" presStyleLbl="solidFgAcc1" presStyleIdx="1" presStyleCnt="4"/>
      <dgm:spPr/>
    </dgm:pt>
    <dgm:pt modelId="{15F54C48-4502-4C8B-BD1A-6BC94A39990C}" type="pres">
      <dgm:prSet presAssocID="{0C1AB523-E80E-4D8F-8D2C-279F4A3AE2E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801D31-4181-492A-94C1-0C912B935E49}" type="pres">
      <dgm:prSet presAssocID="{0C1AB523-E80E-4D8F-8D2C-279F4A3AE2EE}" presName="accent_3" presStyleCnt="0"/>
      <dgm:spPr/>
    </dgm:pt>
    <dgm:pt modelId="{E8D25091-DED8-4554-AD31-E1203741774D}" type="pres">
      <dgm:prSet presAssocID="{0C1AB523-E80E-4D8F-8D2C-279F4A3AE2EE}" presName="accentRepeatNode" presStyleLbl="solidFgAcc1" presStyleIdx="2" presStyleCnt="4"/>
      <dgm:spPr/>
    </dgm:pt>
    <dgm:pt modelId="{423936C0-C184-4D80-BEE6-4EE48D2D29C6}" type="pres">
      <dgm:prSet presAssocID="{4B577B9A-66F0-4FC7-94FF-3C08C6E84ED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A80731E-E094-4C89-BAEA-12197EB6733C}" type="pres">
      <dgm:prSet presAssocID="{4B577B9A-66F0-4FC7-94FF-3C08C6E84ED8}" presName="accent_4" presStyleCnt="0"/>
      <dgm:spPr/>
    </dgm:pt>
    <dgm:pt modelId="{CE87F395-044C-4045-B960-DE4B9A82D88F}" type="pres">
      <dgm:prSet presAssocID="{4B577B9A-66F0-4FC7-94FF-3C08C6E84ED8}" presName="accentRepeatNode" presStyleLbl="solidFgAcc1" presStyleIdx="3" presStyleCnt="4"/>
      <dgm:spPr/>
    </dgm:pt>
  </dgm:ptLst>
  <dgm:cxnLst>
    <dgm:cxn modelId="{D4FA8A1E-7097-407D-9E17-43785A536DD7}" type="presOf" srcId="{F519CCBA-95B6-460D-8C71-2A6EAEE02B8D}" destId="{1C02BD30-DC40-427C-926B-160EA12BCF90}" srcOrd="0" destOrd="0" presId="urn:microsoft.com/office/officeart/2008/layout/VerticalCurvedList"/>
    <dgm:cxn modelId="{63F5F080-5189-4E24-B3B2-D89712137754}" type="presOf" srcId="{0C1AB523-E80E-4D8F-8D2C-279F4A3AE2EE}" destId="{15F54C48-4502-4C8B-BD1A-6BC94A39990C}" srcOrd="0" destOrd="0" presId="urn:microsoft.com/office/officeart/2008/layout/VerticalCurvedList"/>
    <dgm:cxn modelId="{5B5A5E5D-D4DF-4C0F-B0E0-4C091535E313}" srcId="{20C707B6-44CF-47F8-87E0-D5C5C022EDF9}" destId="{6FA7F10B-8133-42C0-8194-86E6F5A87B74}" srcOrd="1" destOrd="0" parTransId="{91831EAC-BF9D-4313-B18C-FF9B841A1F8E}" sibTransId="{9099A732-FD34-418F-B0DF-176601675AC4}"/>
    <dgm:cxn modelId="{BB91B429-469A-4286-BA29-3858652D83B3}" srcId="{20C707B6-44CF-47F8-87E0-D5C5C022EDF9}" destId="{0C1AB523-E80E-4D8F-8D2C-279F4A3AE2EE}" srcOrd="2" destOrd="0" parTransId="{0F4A14AF-5BB8-4AB1-98DD-D2391E5E36E4}" sibTransId="{DBAB1562-BF5D-41E0-9352-BA835F27555A}"/>
    <dgm:cxn modelId="{574850EF-DA52-4BF0-92F3-B6733EE1865E}" type="presOf" srcId="{4B577B9A-66F0-4FC7-94FF-3C08C6E84ED8}" destId="{423936C0-C184-4D80-BEE6-4EE48D2D29C6}" srcOrd="0" destOrd="0" presId="urn:microsoft.com/office/officeart/2008/layout/VerticalCurvedList"/>
    <dgm:cxn modelId="{A92889EE-988A-4859-A0CB-BC78F42F2173}" type="presOf" srcId="{A6C1B37D-C658-4A6C-98A5-12DF3BE5C6C2}" destId="{0EAB423D-E943-4035-A890-8FDFBFEEA0CF}" srcOrd="0" destOrd="0" presId="urn:microsoft.com/office/officeart/2008/layout/VerticalCurvedList"/>
    <dgm:cxn modelId="{0851B456-5E63-4DB9-A60D-EF9EE310CEC7}" srcId="{20C707B6-44CF-47F8-87E0-D5C5C022EDF9}" destId="{A6C1B37D-C658-4A6C-98A5-12DF3BE5C6C2}" srcOrd="0" destOrd="0" parTransId="{120E6CC6-1D6C-43E8-A50D-E4354C846794}" sibTransId="{F519CCBA-95B6-460D-8C71-2A6EAEE02B8D}"/>
    <dgm:cxn modelId="{69C8095A-F300-4BBE-B7BB-722460557125}" type="presOf" srcId="{6FA7F10B-8133-42C0-8194-86E6F5A87B74}" destId="{F5606A90-5F0F-491F-A4EB-7B776C48FDE2}" srcOrd="0" destOrd="0" presId="urn:microsoft.com/office/officeart/2008/layout/VerticalCurvedList"/>
    <dgm:cxn modelId="{BF2FD9AC-A808-46AD-9E31-88C7E6AB8AE1}" srcId="{20C707B6-44CF-47F8-87E0-D5C5C022EDF9}" destId="{4B577B9A-66F0-4FC7-94FF-3C08C6E84ED8}" srcOrd="3" destOrd="0" parTransId="{49E0527B-85E2-4661-B574-045E881F1B0F}" sibTransId="{D730838D-6B3F-43AF-88B8-5ED075A25C7A}"/>
    <dgm:cxn modelId="{CC686A58-F21A-473F-B986-7D5A3077ABA1}" type="presOf" srcId="{20C707B6-44CF-47F8-87E0-D5C5C022EDF9}" destId="{24EECAC4-C163-44CB-9B7E-E63A00EFC64A}" srcOrd="0" destOrd="0" presId="urn:microsoft.com/office/officeart/2008/layout/VerticalCurvedList"/>
    <dgm:cxn modelId="{2E3B6A2B-60D4-42A3-AA56-3357B75AD462}" type="presParOf" srcId="{24EECAC4-C163-44CB-9B7E-E63A00EFC64A}" destId="{8E094E80-D2D6-4A05-97AD-CC7483D82061}" srcOrd="0" destOrd="0" presId="urn:microsoft.com/office/officeart/2008/layout/VerticalCurvedList"/>
    <dgm:cxn modelId="{F4C43B98-48FC-47FE-972D-9DEDA4D2D41E}" type="presParOf" srcId="{8E094E80-D2D6-4A05-97AD-CC7483D82061}" destId="{6D11864F-E499-4B60-BD07-B7C49B4704A8}" srcOrd="0" destOrd="0" presId="urn:microsoft.com/office/officeart/2008/layout/VerticalCurvedList"/>
    <dgm:cxn modelId="{96EAFE9B-0533-42B2-A404-DEC3E1431223}" type="presParOf" srcId="{6D11864F-E499-4B60-BD07-B7C49B4704A8}" destId="{1A16F948-6244-48DC-88B1-5669F5A38B4E}" srcOrd="0" destOrd="0" presId="urn:microsoft.com/office/officeart/2008/layout/VerticalCurvedList"/>
    <dgm:cxn modelId="{F21F8433-ABAE-427D-A10C-F1E336C99F6F}" type="presParOf" srcId="{6D11864F-E499-4B60-BD07-B7C49B4704A8}" destId="{1C02BD30-DC40-427C-926B-160EA12BCF90}" srcOrd="1" destOrd="0" presId="urn:microsoft.com/office/officeart/2008/layout/VerticalCurvedList"/>
    <dgm:cxn modelId="{087D22BC-7F71-455E-AC19-A5555B2214A0}" type="presParOf" srcId="{6D11864F-E499-4B60-BD07-B7C49B4704A8}" destId="{49840196-FC04-43DD-B436-9D8FCA4FE15E}" srcOrd="2" destOrd="0" presId="urn:microsoft.com/office/officeart/2008/layout/VerticalCurvedList"/>
    <dgm:cxn modelId="{69602FE6-0208-44BD-9BDA-4C9CC9D8CE82}" type="presParOf" srcId="{6D11864F-E499-4B60-BD07-B7C49B4704A8}" destId="{B92EB9A2-FFA8-40E3-870A-42D39A4A1970}" srcOrd="3" destOrd="0" presId="urn:microsoft.com/office/officeart/2008/layout/VerticalCurvedList"/>
    <dgm:cxn modelId="{DFBB54B6-E2EE-49EA-AB89-E3C837A8F504}" type="presParOf" srcId="{8E094E80-D2D6-4A05-97AD-CC7483D82061}" destId="{0EAB423D-E943-4035-A890-8FDFBFEEA0CF}" srcOrd="1" destOrd="0" presId="urn:microsoft.com/office/officeart/2008/layout/VerticalCurvedList"/>
    <dgm:cxn modelId="{112757A2-FE1B-4F0F-94DF-F8928FD6C12E}" type="presParOf" srcId="{8E094E80-D2D6-4A05-97AD-CC7483D82061}" destId="{32A3A16B-0C12-4785-ACCD-7702AF8C1B19}" srcOrd="2" destOrd="0" presId="urn:microsoft.com/office/officeart/2008/layout/VerticalCurvedList"/>
    <dgm:cxn modelId="{9D1B88D4-6CF5-49AD-8CBB-B587D0652207}" type="presParOf" srcId="{32A3A16B-0C12-4785-ACCD-7702AF8C1B19}" destId="{0BC09EFF-34E2-43F1-A11D-EB5D576A412C}" srcOrd="0" destOrd="0" presId="urn:microsoft.com/office/officeart/2008/layout/VerticalCurvedList"/>
    <dgm:cxn modelId="{788B0CA5-2299-46D2-8136-D795E53FCF74}" type="presParOf" srcId="{8E094E80-D2D6-4A05-97AD-CC7483D82061}" destId="{F5606A90-5F0F-491F-A4EB-7B776C48FDE2}" srcOrd="3" destOrd="0" presId="urn:microsoft.com/office/officeart/2008/layout/VerticalCurvedList"/>
    <dgm:cxn modelId="{A03CF0B9-8D12-4B6F-8F43-CB7A0E516B10}" type="presParOf" srcId="{8E094E80-D2D6-4A05-97AD-CC7483D82061}" destId="{5946852C-F709-4DFB-A5AF-297504323765}" srcOrd="4" destOrd="0" presId="urn:microsoft.com/office/officeart/2008/layout/VerticalCurvedList"/>
    <dgm:cxn modelId="{1BBA8820-E051-4656-8598-332497B85FA3}" type="presParOf" srcId="{5946852C-F709-4DFB-A5AF-297504323765}" destId="{711071C1-CC3C-4E54-9F0A-3C8D41FA49D1}" srcOrd="0" destOrd="0" presId="urn:microsoft.com/office/officeart/2008/layout/VerticalCurvedList"/>
    <dgm:cxn modelId="{D2C85601-3FF5-4B64-ADF5-FAD6A2A0B5A6}" type="presParOf" srcId="{8E094E80-D2D6-4A05-97AD-CC7483D82061}" destId="{15F54C48-4502-4C8B-BD1A-6BC94A39990C}" srcOrd="5" destOrd="0" presId="urn:microsoft.com/office/officeart/2008/layout/VerticalCurvedList"/>
    <dgm:cxn modelId="{53B28013-A397-4B74-8081-F7E3DD6131CE}" type="presParOf" srcId="{8E094E80-D2D6-4A05-97AD-CC7483D82061}" destId="{31801D31-4181-492A-94C1-0C912B935E49}" srcOrd="6" destOrd="0" presId="urn:microsoft.com/office/officeart/2008/layout/VerticalCurvedList"/>
    <dgm:cxn modelId="{B9D24069-108A-4C01-B824-7F4542FA7F6B}" type="presParOf" srcId="{31801D31-4181-492A-94C1-0C912B935E49}" destId="{E8D25091-DED8-4554-AD31-E1203741774D}" srcOrd="0" destOrd="0" presId="urn:microsoft.com/office/officeart/2008/layout/VerticalCurvedList"/>
    <dgm:cxn modelId="{7A9475E7-B029-4948-8C99-83D4A98B3A13}" type="presParOf" srcId="{8E094E80-D2D6-4A05-97AD-CC7483D82061}" destId="{423936C0-C184-4D80-BEE6-4EE48D2D29C6}" srcOrd="7" destOrd="0" presId="urn:microsoft.com/office/officeart/2008/layout/VerticalCurvedList"/>
    <dgm:cxn modelId="{696FF3E0-7522-4F97-A305-5470E8325E0D}" type="presParOf" srcId="{8E094E80-D2D6-4A05-97AD-CC7483D82061}" destId="{1A80731E-E094-4C89-BAEA-12197EB6733C}" srcOrd="8" destOrd="0" presId="urn:microsoft.com/office/officeart/2008/layout/VerticalCurvedList"/>
    <dgm:cxn modelId="{0C5C6723-20D4-4ACD-8880-E3548B278C58}" type="presParOf" srcId="{1A80731E-E094-4C89-BAEA-12197EB6733C}" destId="{CE87F395-044C-4045-B960-DE4B9A82D8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707B6-44CF-47F8-87E0-D5C5C022ED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A6C1B37D-C658-4A6C-98A5-12DF3BE5C6C2}">
      <dgm:prSet/>
      <dgm:spPr/>
      <dgm:t>
        <a:bodyPr/>
        <a:lstStyle/>
        <a:p>
          <a:pPr rtl="0"/>
          <a:r>
            <a:rPr lang="fr-BE" b="1" dirty="0" smtClean="0"/>
            <a:t>1.1 Quelques rappels</a:t>
          </a:r>
          <a:endParaRPr lang="fr-BE" dirty="0"/>
        </a:p>
      </dgm:t>
    </dgm:pt>
    <dgm:pt modelId="{120E6CC6-1D6C-43E8-A50D-E4354C846794}" type="parTrans" cxnId="{0851B456-5E63-4DB9-A60D-EF9EE310CEC7}">
      <dgm:prSet/>
      <dgm:spPr/>
      <dgm:t>
        <a:bodyPr/>
        <a:lstStyle/>
        <a:p>
          <a:endParaRPr lang="fr-BE"/>
        </a:p>
      </dgm:t>
    </dgm:pt>
    <dgm:pt modelId="{F519CCBA-95B6-460D-8C71-2A6EAEE02B8D}" type="sibTrans" cxnId="{0851B456-5E63-4DB9-A60D-EF9EE310CEC7}">
      <dgm:prSet/>
      <dgm:spPr/>
      <dgm:t>
        <a:bodyPr/>
        <a:lstStyle/>
        <a:p>
          <a:endParaRPr lang="fr-BE"/>
        </a:p>
      </dgm:t>
    </dgm:pt>
    <dgm:pt modelId="{0C1AB523-E80E-4D8F-8D2C-279F4A3AE2EE}">
      <dgm:prSet/>
      <dgm:spPr>
        <a:noFill/>
      </dgm:spPr>
      <dgm:t>
        <a:bodyPr/>
        <a:lstStyle/>
        <a:p>
          <a:pPr rtl="0"/>
          <a:r>
            <a:rPr lang="fr-BE" b="1" dirty="0" smtClean="0"/>
            <a:t>1.2 Quelques chiffres</a:t>
          </a:r>
          <a:endParaRPr lang="fr-BE" dirty="0"/>
        </a:p>
      </dgm:t>
    </dgm:pt>
    <dgm:pt modelId="{0F4A14AF-5BB8-4AB1-98DD-D2391E5E36E4}" type="parTrans" cxnId="{BB91B429-469A-4286-BA29-3858652D83B3}">
      <dgm:prSet/>
      <dgm:spPr/>
      <dgm:t>
        <a:bodyPr/>
        <a:lstStyle/>
        <a:p>
          <a:endParaRPr lang="fr-BE"/>
        </a:p>
      </dgm:t>
    </dgm:pt>
    <dgm:pt modelId="{DBAB1562-BF5D-41E0-9352-BA835F27555A}" type="sibTrans" cxnId="{BB91B429-469A-4286-BA29-3858652D83B3}">
      <dgm:prSet/>
      <dgm:spPr/>
      <dgm:t>
        <a:bodyPr/>
        <a:lstStyle/>
        <a:p>
          <a:endParaRPr lang="fr-BE"/>
        </a:p>
      </dgm:t>
    </dgm:pt>
    <dgm:pt modelId="{4B577B9A-66F0-4FC7-94FF-3C08C6E84ED8}">
      <dgm:prSet/>
      <dgm:spPr>
        <a:solidFill>
          <a:schemeClr val="bg1"/>
        </a:solidFill>
      </dgm:spPr>
      <dgm:t>
        <a:bodyPr/>
        <a:lstStyle/>
        <a:p>
          <a:pPr algn="l" rtl="0"/>
          <a:r>
            <a:rPr lang="fr-BE" b="1" dirty="0" smtClean="0">
              <a:solidFill>
                <a:schemeClr val="tx1"/>
              </a:solidFill>
            </a:rPr>
            <a:t>1.3 </a:t>
          </a:r>
          <a:r>
            <a:rPr lang="fr-BE" b="1" dirty="0" err="1" smtClean="0">
              <a:solidFill>
                <a:schemeClr val="tx1"/>
              </a:solidFill>
            </a:rPr>
            <a:t>Enquête</a:t>
          </a:r>
          <a:r>
            <a:rPr lang="fr-BE" b="1" dirty="0" err="1" smtClean="0">
              <a:solidFill>
                <a:schemeClr val="bg1"/>
              </a:solidFill>
            </a:rPr>
            <a:t>Témoignages</a:t>
          </a:r>
          <a:endParaRPr lang="fr-BE" b="1" dirty="0">
            <a:solidFill>
              <a:schemeClr val="bg1"/>
            </a:solidFill>
          </a:endParaRPr>
        </a:p>
      </dgm:t>
    </dgm:pt>
    <dgm:pt modelId="{49E0527B-85E2-4661-B574-045E881F1B0F}" type="parTrans" cxnId="{BF2FD9AC-A808-46AD-9E31-88C7E6AB8AE1}">
      <dgm:prSet/>
      <dgm:spPr/>
      <dgm:t>
        <a:bodyPr/>
        <a:lstStyle/>
        <a:p>
          <a:endParaRPr lang="fr-BE"/>
        </a:p>
      </dgm:t>
    </dgm:pt>
    <dgm:pt modelId="{D730838D-6B3F-43AF-88B8-5ED075A25C7A}" type="sibTrans" cxnId="{BF2FD9AC-A808-46AD-9E31-88C7E6AB8AE1}">
      <dgm:prSet/>
      <dgm:spPr/>
      <dgm:t>
        <a:bodyPr/>
        <a:lstStyle/>
        <a:p>
          <a:endParaRPr lang="fr-BE"/>
        </a:p>
      </dgm:t>
    </dgm:pt>
    <dgm:pt modelId="{87D1C219-451B-48FF-8EAB-1031E6CB4210}">
      <dgm:prSet/>
      <dgm:spPr>
        <a:solidFill>
          <a:srgbClr val="B8003D"/>
        </a:solidFill>
      </dgm:spPr>
      <dgm:t>
        <a:bodyPr/>
        <a:lstStyle/>
        <a:p>
          <a:pPr rtl="0"/>
          <a:r>
            <a:rPr lang="fr-BE" b="1" dirty="0" smtClean="0">
              <a:solidFill>
                <a:schemeClr val="bg1"/>
              </a:solidFill>
            </a:rPr>
            <a:t>1.4 Témoignages</a:t>
          </a:r>
          <a:endParaRPr lang="fr-BE" dirty="0">
            <a:solidFill>
              <a:schemeClr val="bg1"/>
            </a:solidFill>
          </a:endParaRPr>
        </a:p>
      </dgm:t>
    </dgm:pt>
    <dgm:pt modelId="{032F013A-83AD-4B21-A710-54DF60DC143B}" type="parTrans" cxnId="{4DF28BB0-4053-437D-94AE-4799D9F98873}">
      <dgm:prSet/>
      <dgm:spPr/>
      <dgm:t>
        <a:bodyPr/>
        <a:lstStyle/>
        <a:p>
          <a:endParaRPr lang="fr-BE"/>
        </a:p>
      </dgm:t>
    </dgm:pt>
    <dgm:pt modelId="{1A5F2E4C-34BD-4537-AD88-5BA9E5A6F3DE}" type="sibTrans" cxnId="{4DF28BB0-4053-437D-94AE-4799D9F98873}">
      <dgm:prSet/>
      <dgm:spPr/>
      <dgm:t>
        <a:bodyPr/>
        <a:lstStyle/>
        <a:p>
          <a:endParaRPr lang="fr-BE"/>
        </a:p>
      </dgm:t>
    </dgm:pt>
    <dgm:pt modelId="{24EECAC4-C163-44CB-9B7E-E63A00EFC64A}" type="pres">
      <dgm:prSet presAssocID="{20C707B6-44CF-47F8-87E0-D5C5C022ED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8E094E80-D2D6-4A05-97AD-CC7483D82061}" type="pres">
      <dgm:prSet presAssocID="{20C707B6-44CF-47F8-87E0-D5C5C022EDF9}" presName="Name1" presStyleCnt="0"/>
      <dgm:spPr/>
    </dgm:pt>
    <dgm:pt modelId="{6D11864F-E499-4B60-BD07-B7C49B4704A8}" type="pres">
      <dgm:prSet presAssocID="{20C707B6-44CF-47F8-87E0-D5C5C022EDF9}" presName="cycle" presStyleCnt="0"/>
      <dgm:spPr/>
    </dgm:pt>
    <dgm:pt modelId="{1A16F948-6244-48DC-88B1-5669F5A38B4E}" type="pres">
      <dgm:prSet presAssocID="{20C707B6-44CF-47F8-87E0-D5C5C022EDF9}" presName="srcNode" presStyleLbl="node1" presStyleIdx="0" presStyleCnt="4"/>
      <dgm:spPr/>
    </dgm:pt>
    <dgm:pt modelId="{1C02BD30-DC40-427C-926B-160EA12BCF90}" type="pres">
      <dgm:prSet presAssocID="{20C707B6-44CF-47F8-87E0-D5C5C022EDF9}" presName="conn" presStyleLbl="parChTrans1D2" presStyleIdx="0" presStyleCnt="1"/>
      <dgm:spPr/>
      <dgm:t>
        <a:bodyPr/>
        <a:lstStyle/>
        <a:p>
          <a:endParaRPr lang="fr-BE"/>
        </a:p>
      </dgm:t>
    </dgm:pt>
    <dgm:pt modelId="{49840196-FC04-43DD-B436-9D8FCA4FE15E}" type="pres">
      <dgm:prSet presAssocID="{20C707B6-44CF-47F8-87E0-D5C5C022EDF9}" presName="extraNode" presStyleLbl="node1" presStyleIdx="0" presStyleCnt="4"/>
      <dgm:spPr/>
    </dgm:pt>
    <dgm:pt modelId="{B92EB9A2-FFA8-40E3-870A-42D39A4A1970}" type="pres">
      <dgm:prSet presAssocID="{20C707B6-44CF-47F8-87E0-D5C5C022EDF9}" presName="dstNode" presStyleLbl="node1" presStyleIdx="0" presStyleCnt="4"/>
      <dgm:spPr/>
    </dgm:pt>
    <dgm:pt modelId="{0EAB423D-E943-4035-A890-8FDFBFEEA0CF}" type="pres">
      <dgm:prSet presAssocID="{A6C1B37D-C658-4A6C-98A5-12DF3BE5C6C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2A3A16B-0C12-4785-ACCD-7702AF8C1B19}" type="pres">
      <dgm:prSet presAssocID="{A6C1B37D-C658-4A6C-98A5-12DF3BE5C6C2}" presName="accent_1" presStyleCnt="0"/>
      <dgm:spPr/>
    </dgm:pt>
    <dgm:pt modelId="{0BC09EFF-34E2-43F1-A11D-EB5D576A412C}" type="pres">
      <dgm:prSet presAssocID="{A6C1B37D-C658-4A6C-98A5-12DF3BE5C6C2}" presName="accentRepeatNode" presStyleLbl="solidFgAcc1" presStyleIdx="0" presStyleCnt="4"/>
      <dgm:spPr/>
    </dgm:pt>
    <dgm:pt modelId="{029D9B74-456B-4F4E-9FCA-0020C05B07EA}" type="pres">
      <dgm:prSet presAssocID="{0C1AB523-E80E-4D8F-8D2C-279F4A3AE2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382A872-5033-4674-86D1-99A70C8AE3EC}" type="pres">
      <dgm:prSet presAssocID="{0C1AB523-E80E-4D8F-8D2C-279F4A3AE2EE}" presName="accent_2" presStyleCnt="0"/>
      <dgm:spPr/>
    </dgm:pt>
    <dgm:pt modelId="{E8D25091-DED8-4554-AD31-E1203741774D}" type="pres">
      <dgm:prSet presAssocID="{0C1AB523-E80E-4D8F-8D2C-279F4A3AE2EE}" presName="accentRepeatNode" presStyleLbl="solidFgAcc1" presStyleIdx="1" presStyleCnt="4"/>
      <dgm:spPr/>
    </dgm:pt>
    <dgm:pt modelId="{C2353DCC-B785-4DB6-9D91-938C8BE50098}" type="pres">
      <dgm:prSet presAssocID="{4B577B9A-66F0-4FC7-94FF-3C08C6E84E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71D074F-FDE4-476D-B2FF-FE112979F1BA}" type="pres">
      <dgm:prSet presAssocID="{4B577B9A-66F0-4FC7-94FF-3C08C6E84ED8}" presName="accent_3" presStyleCnt="0"/>
      <dgm:spPr/>
    </dgm:pt>
    <dgm:pt modelId="{CE87F395-044C-4045-B960-DE4B9A82D88F}" type="pres">
      <dgm:prSet presAssocID="{4B577B9A-66F0-4FC7-94FF-3C08C6E84ED8}" presName="accentRepeatNode" presStyleLbl="solidFgAcc1" presStyleIdx="2" presStyleCnt="4"/>
      <dgm:spPr/>
    </dgm:pt>
    <dgm:pt modelId="{F264D501-B5C4-41EF-8523-4569E6A6AC72}" type="pres">
      <dgm:prSet presAssocID="{87D1C219-451B-48FF-8EAB-1031E6CB4210}" presName="text_4" presStyleLbl="node1" presStyleIdx="3" presStyleCnt="4" custLinFactNeighborX="-298" custLinFactNeighborY="-354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3D20602-B273-40D5-AE9B-F9C266C094BB}" type="pres">
      <dgm:prSet presAssocID="{87D1C219-451B-48FF-8EAB-1031E6CB4210}" presName="accent_4" presStyleCnt="0"/>
      <dgm:spPr/>
    </dgm:pt>
    <dgm:pt modelId="{733479A8-2E19-46A8-97E8-8FB31E80CE22}" type="pres">
      <dgm:prSet presAssocID="{87D1C219-451B-48FF-8EAB-1031E6CB4210}" presName="accentRepeatNode" presStyleLbl="solidFgAcc1" presStyleIdx="3" presStyleCnt="4"/>
      <dgm:spPr/>
    </dgm:pt>
  </dgm:ptLst>
  <dgm:cxnLst>
    <dgm:cxn modelId="{2809C7A6-795D-4A80-A8A6-A50E58E9094B}" type="presOf" srcId="{4B577B9A-66F0-4FC7-94FF-3C08C6E84ED8}" destId="{C2353DCC-B785-4DB6-9D91-938C8BE50098}" srcOrd="0" destOrd="0" presId="urn:microsoft.com/office/officeart/2008/layout/VerticalCurvedList"/>
    <dgm:cxn modelId="{0260BB66-933A-4BD8-BFCE-A9483688C64B}" type="presOf" srcId="{0C1AB523-E80E-4D8F-8D2C-279F4A3AE2EE}" destId="{029D9B74-456B-4F4E-9FCA-0020C05B07EA}" srcOrd="0" destOrd="0" presId="urn:microsoft.com/office/officeart/2008/layout/VerticalCurvedList"/>
    <dgm:cxn modelId="{BB91B429-469A-4286-BA29-3858652D83B3}" srcId="{20C707B6-44CF-47F8-87E0-D5C5C022EDF9}" destId="{0C1AB523-E80E-4D8F-8D2C-279F4A3AE2EE}" srcOrd="1" destOrd="0" parTransId="{0F4A14AF-5BB8-4AB1-98DD-D2391E5E36E4}" sibTransId="{DBAB1562-BF5D-41E0-9352-BA835F27555A}"/>
    <dgm:cxn modelId="{F884A2D2-01B6-4560-BFAA-73143A5F933F}" type="presOf" srcId="{20C707B6-44CF-47F8-87E0-D5C5C022EDF9}" destId="{24EECAC4-C163-44CB-9B7E-E63A00EFC64A}" srcOrd="0" destOrd="0" presId="urn:microsoft.com/office/officeart/2008/layout/VerticalCurvedList"/>
    <dgm:cxn modelId="{07AA470D-FACE-456B-AEA5-532EE8BE0880}" type="presOf" srcId="{F519CCBA-95B6-460D-8C71-2A6EAEE02B8D}" destId="{1C02BD30-DC40-427C-926B-160EA12BCF90}" srcOrd="0" destOrd="0" presId="urn:microsoft.com/office/officeart/2008/layout/VerticalCurvedList"/>
    <dgm:cxn modelId="{823AF728-1057-442E-84AA-DD4618B23312}" type="presOf" srcId="{87D1C219-451B-48FF-8EAB-1031E6CB4210}" destId="{F264D501-B5C4-41EF-8523-4569E6A6AC72}" srcOrd="0" destOrd="0" presId="urn:microsoft.com/office/officeart/2008/layout/VerticalCurvedList"/>
    <dgm:cxn modelId="{0851B456-5E63-4DB9-A60D-EF9EE310CEC7}" srcId="{20C707B6-44CF-47F8-87E0-D5C5C022EDF9}" destId="{A6C1B37D-C658-4A6C-98A5-12DF3BE5C6C2}" srcOrd="0" destOrd="0" parTransId="{120E6CC6-1D6C-43E8-A50D-E4354C846794}" sibTransId="{F519CCBA-95B6-460D-8C71-2A6EAEE02B8D}"/>
    <dgm:cxn modelId="{BF2FD9AC-A808-46AD-9E31-88C7E6AB8AE1}" srcId="{20C707B6-44CF-47F8-87E0-D5C5C022EDF9}" destId="{4B577B9A-66F0-4FC7-94FF-3C08C6E84ED8}" srcOrd="2" destOrd="0" parTransId="{49E0527B-85E2-4661-B574-045E881F1B0F}" sibTransId="{D730838D-6B3F-43AF-88B8-5ED075A25C7A}"/>
    <dgm:cxn modelId="{E68AC6D6-929B-4F5D-942F-94B9AF48F4C9}" type="presOf" srcId="{A6C1B37D-C658-4A6C-98A5-12DF3BE5C6C2}" destId="{0EAB423D-E943-4035-A890-8FDFBFEEA0CF}" srcOrd="0" destOrd="0" presId="urn:microsoft.com/office/officeart/2008/layout/VerticalCurvedList"/>
    <dgm:cxn modelId="{4DF28BB0-4053-437D-94AE-4799D9F98873}" srcId="{20C707B6-44CF-47F8-87E0-D5C5C022EDF9}" destId="{87D1C219-451B-48FF-8EAB-1031E6CB4210}" srcOrd="3" destOrd="0" parTransId="{032F013A-83AD-4B21-A710-54DF60DC143B}" sibTransId="{1A5F2E4C-34BD-4537-AD88-5BA9E5A6F3DE}"/>
    <dgm:cxn modelId="{0F53BA37-0A71-4B1D-A4E9-B0D78FFC5999}" type="presParOf" srcId="{24EECAC4-C163-44CB-9B7E-E63A00EFC64A}" destId="{8E094E80-D2D6-4A05-97AD-CC7483D82061}" srcOrd="0" destOrd="0" presId="urn:microsoft.com/office/officeart/2008/layout/VerticalCurvedList"/>
    <dgm:cxn modelId="{73AFA8EB-A6D7-49D2-B83B-77F179C4019A}" type="presParOf" srcId="{8E094E80-D2D6-4A05-97AD-CC7483D82061}" destId="{6D11864F-E499-4B60-BD07-B7C49B4704A8}" srcOrd="0" destOrd="0" presId="urn:microsoft.com/office/officeart/2008/layout/VerticalCurvedList"/>
    <dgm:cxn modelId="{6B70986F-FA9B-4953-919B-FE1A95EF21A9}" type="presParOf" srcId="{6D11864F-E499-4B60-BD07-B7C49B4704A8}" destId="{1A16F948-6244-48DC-88B1-5669F5A38B4E}" srcOrd="0" destOrd="0" presId="urn:microsoft.com/office/officeart/2008/layout/VerticalCurvedList"/>
    <dgm:cxn modelId="{9FC9EB17-5546-4B5E-A81A-398F69CD51C0}" type="presParOf" srcId="{6D11864F-E499-4B60-BD07-B7C49B4704A8}" destId="{1C02BD30-DC40-427C-926B-160EA12BCF90}" srcOrd="1" destOrd="0" presId="urn:microsoft.com/office/officeart/2008/layout/VerticalCurvedList"/>
    <dgm:cxn modelId="{D117492E-303D-4140-B1CC-A95C9C6F18DC}" type="presParOf" srcId="{6D11864F-E499-4B60-BD07-B7C49B4704A8}" destId="{49840196-FC04-43DD-B436-9D8FCA4FE15E}" srcOrd="2" destOrd="0" presId="urn:microsoft.com/office/officeart/2008/layout/VerticalCurvedList"/>
    <dgm:cxn modelId="{6B28C7ED-2F4C-4FBC-B135-976D7E3B1AAF}" type="presParOf" srcId="{6D11864F-E499-4B60-BD07-B7C49B4704A8}" destId="{B92EB9A2-FFA8-40E3-870A-42D39A4A1970}" srcOrd="3" destOrd="0" presId="urn:microsoft.com/office/officeart/2008/layout/VerticalCurvedList"/>
    <dgm:cxn modelId="{1A1F7FEC-153C-4B39-A89F-40CAC2E003DF}" type="presParOf" srcId="{8E094E80-D2D6-4A05-97AD-CC7483D82061}" destId="{0EAB423D-E943-4035-A890-8FDFBFEEA0CF}" srcOrd="1" destOrd="0" presId="urn:microsoft.com/office/officeart/2008/layout/VerticalCurvedList"/>
    <dgm:cxn modelId="{385AFA92-B057-4D2E-B2B3-0B260254177B}" type="presParOf" srcId="{8E094E80-D2D6-4A05-97AD-CC7483D82061}" destId="{32A3A16B-0C12-4785-ACCD-7702AF8C1B19}" srcOrd="2" destOrd="0" presId="urn:microsoft.com/office/officeart/2008/layout/VerticalCurvedList"/>
    <dgm:cxn modelId="{72852BDC-9071-47B0-8A76-9FBB3E1096BA}" type="presParOf" srcId="{32A3A16B-0C12-4785-ACCD-7702AF8C1B19}" destId="{0BC09EFF-34E2-43F1-A11D-EB5D576A412C}" srcOrd="0" destOrd="0" presId="urn:microsoft.com/office/officeart/2008/layout/VerticalCurvedList"/>
    <dgm:cxn modelId="{E0A685D2-E58E-4395-ABDB-37F959FFFCD8}" type="presParOf" srcId="{8E094E80-D2D6-4A05-97AD-CC7483D82061}" destId="{029D9B74-456B-4F4E-9FCA-0020C05B07EA}" srcOrd="3" destOrd="0" presId="urn:microsoft.com/office/officeart/2008/layout/VerticalCurvedList"/>
    <dgm:cxn modelId="{BF378767-ADAC-43FD-8AB2-9F68BC988107}" type="presParOf" srcId="{8E094E80-D2D6-4A05-97AD-CC7483D82061}" destId="{F382A872-5033-4674-86D1-99A70C8AE3EC}" srcOrd="4" destOrd="0" presId="urn:microsoft.com/office/officeart/2008/layout/VerticalCurvedList"/>
    <dgm:cxn modelId="{50F2B838-A01A-433C-A697-D83F01971AAC}" type="presParOf" srcId="{F382A872-5033-4674-86D1-99A70C8AE3EC}" destId="{E8D25091-DED8-4554-AD31-E1203741774D}" srcOrd="0" destOrd="0" presId="urn:microsoft.com/office/officeart/2008/layout/VerticalCurvedList"/>
    <dgm:cxn modelId="{5C91CBF3-9B97-48E3-A064-332990DE5CEE}" type="presParOf" srcId="{8E094E80-D2D6-4A05-97AD-CC7483D82061}" destId="{C2353DCC-B785-4DB6-9D91-938C8BE50098}" srcOrd="5" destOrd="0" presId="urn:microsoft.com/office/officeart/2008/layout/VerticalCurvedList"/>
    <dgm:cxn modelId="{150BC6A5-9CFF-41F6-BD34-2EB2B52A6606}" type="presParOf" srcId="{8E094E80-D2D6-4A05-97AD-CC7483D82061}" destId="{F71D074F-FDE4-476D-B2FF-FE112979F1BA}" srcOrd="6" destOrd="0" presId="urn:microsoft.com/office/officeart/2008/layout/VerticalCurvedList"/>
    <dgm:cxn modelId="{81128D49-119E-4B55-86F3-50819FA49EFC}" type="presParOf" srcId="{F71D074F-FDE4-476D-B2FF-FE112979F1BA}" destId="{CE87F395-044C-4045-B960-DE4B9A82D88F}" srcOrd="0" destOrd="0" presId="urn:microsoft.com/office/officeart/2008/layout/VerticalCurvedList"/>
    <dgm:cxn modelId="{C8092CAF-F59A-469F-A976-5632CEDE43C5}" type="presParOf" srcId="{8E094E80-D2D6-4A05-97AD-CC7483D82061}" destId="{F264D501-B5C4-41EF-8523-4569E6A6AC72}" srcOrd="7" destOrd="0" presId="urn:microsoft.com/office/officeart/2008/layout/VerticalCurvedList"/>
    <dgm:cxn modelId="{F7344254-45EE-4BA3-BAA5-14AA187AE0EA}" type="presParOf" srcId="{8E094E80-D2D6-4A05-97AD-CC7483D82061}" destId="{33D20602-B273-40D5-AE9B-F9C266C094BB}" srcOrd="8" destOrd="0" presId="urn:microsoft.com/office/officeart/2008/layout/VerticalCurvedList"/>
    <dgm:cxn modelId="{22608B90-C847-4B66-B95F-287850A90431}" type="presParOf" srcId="{33D20602-B273-40D5-AE9B-F9C266C094BB}" destId="{733479A8-2E19-46A8-97E8-8FB31E80CE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29051-9E27-42C1-B0FB-4D1081CB5C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24E0B00E-F849-4F4C-9E5D-68335933FE33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2.1 Politiques : européennes et régionales</a:t>
          </a:r>
          <a:endParaRPr lang="fr-BE" sz="1400" dirty="0">
            <a:solidFill>
              <a:schemeClr val="tx1"/>
            </a:solidFill>
          </a:endParaRPr>
        </a:p>
      </dgm:t>
    </dgm:pt>
    <dgm:pt modelId="{07F61FE9-1757-4449-A41B-6A5350238ACE}" type="parTrans" cxnId="{4DB832AC-4A1A-4D0B-8F94-295AC1B1D187}">
      <dgm:prSet/>
      <dgm:spPr/>
      <dgm:t>
        <a:bodyPr/>
        <a:lstStyle/>
        <a:p>
          <a:endParaRPr lang="fr-BE"/>
        </a:p>
      </dgm:t>
    </dgm:pt>
    <dgm:pt modelId="{BD83B835-AFE9-4273-B65D-5A3B1220C7B2}" type="sibTrans" cxnId="{4DB832AC-4A1A-4D0B-8F94-295AC1B1D187}">
      <dgm:prSet/>
      <dgm:spPr/>
      <dgm:t>
        <a:bodyPr/>
        <a:lstStyle/>
        <a:p>
          <a:endParaRPr lang="fr-BE"/>
        </a:p>
      </dgm:t>
    </dgm:pt>
    <dgm:pt modelId="{07B44389-D15A-4BDB-9D98-2B8B044C58E6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2.2 Parcours LLL</a:t>
          </a:r>
        </a:p>
      </dgm:t>
    </dgm:pt>
    <dgm:pt modelId="{BCA3D2D6-65B7-4ABF-9A92-8A0E793CD019}" type="parTrans" cxnId="{0524FB6F-B191-4580-B278-5DAAFBC5AF77}">
      <dgm:prSet/>
      <dgm:spPr/>
      <dgm:t>
        <a:bodyPr/>
        <a:lstStyle/>
        <a:p>
          <a:endParaRPr lang="fr-BE"/>
        </a:p>
      </dgm:t>
    </dgm:pt>
    <dgm:pt modelId="{07668B51-F184-4B4F-8B19-EEEE96CE5C77}" type="sibTrans" cxnId="{0524FB6F-B191-4580-B278-5DAAFBC5AF77}">
      <dgm:prSet/>
      <dgm:spPr/>
      <dgm:t>
        <a:bodyPr/>
        <a:lstStyle/>
        <a:p>
          <a:endParaRPr lang="fr-BE"/>
        </a:p>
      </dgm:t>
    </dgm:pt>
    <dgm:pt modelId="{C31A81CD-9647-408F-8F81-9E054EDBE8A7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2.3 Faciliter l’accès au parcours</a:t>
          </a:r>
        </a:p>
      </dgm:t>
    </dgm:pt>
    <dgm:pt modelId="{2168F455-A732-459F-80B0-C97EE62BFBD8}" type="parTrans" cxnId="{B81D1FE3-C071-45A0-BF81-D850E8C9C69B}">
      <dgm:prSet/>
      <dgm:spPr/>
      <dgm:t>
        <a:bodyPr/>
        <a:lstStyle/>
        <a:p>
          <a:endParaRPr lang="fr-BE"/>
        </a:p>
      </dgm:t>
    </dgm:pt>
    <dgm:pt modelId="{FAF669CE-28D0-4E55-BC22-5CEDB9749470}" type="sibTrans" cxnId="{B81D1FE3-C071-45A0-BF81-D850E8C9C69B}">
      <dgm:prSet/>
      <dgm:spPr/>
      <dgm:t>
        <a:bodyPr/>
        <a:lstStyle/>
        <a:p>
          <a:endParaRPr lang="fr-BE"/>
        </a:p>
      </dgm:t>
    </dgm:pt>
    <dgm:pt modelId="{2AF03C8B-63AD-4842-94F4-818444904995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2.5 Appui aux Centres de validation</a:t>
          </a:r>
        </a:p>
      </dgm:t>
    </dgm:pt>
    <dgm:pt modelId="{151051CF-ED15-41D4-95B7-4F4BFCCC7848}" type="parTrans" cxnId="{2FFD2C76-C52C-4C4D-9A2B-7B940FE590EF}">
      <dgm:prSet/>
      <dgm:spPr/>
      <dgm:t>
        <a:bodyPr/>
        <a:lstStyle/>
        <a:p>
          <a:endParaRPr lang="fr-BE"/>
        </a:p>
      </dgm:t>
    </dgm:pt>
    <dgm:pt modelId="{AE5EE76C-C71C-4186-811C-B7AE7218101E}" type="sibTrans" cxnId="{2FFD2C76-C52C-4C4D-9A2B-7B940FE590EF}">
      <dgm:prSet/>
      <dgm:spPr/>
      <dgm:t>
        <a:bodyPr/>
        <a:lstStyle/>
        <a:p>
          <a:endParaRPr lang="fr-BE"/>
        </a:p>
      </dgm:t>
    </dgm:pt>
    <dgm:pt modelId="{2A4C9D0D-726D-428B-951E-8212C2280BE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2.4 Partenariats </a:t>
          </a:r>
          <a:endParaRPr lang="fr-BE" sz="2000" dirty="0"/>
        </a:p>
      </dgm:t>
    </dgm:pt>
    <dgm:pt modelId="{EC74A0B0-E32F-484E-AE20-F77E2845247B}" type="parTrans" cxnId="{908DD29F-095E-4939-A5D5-266DD77D56D5}">
      <dgm:prSet/>
      <dgm:spPr/>
      <dgm:t>
        <a:bodyPr/>
        <a:lstStyle/>
        <a:p>
          <a:endParaRPr lang="fr-BE"/>
        </a:p>
      </dgm:t>
    </dgm:pt>
    <dgm:pt modelId="{F2B1CD51-502E-4972-B9A1-97C5DFA6E0E8}" type="sibTrans" cxnId="{908DD29F-095E-4939-A5D5-266DD77D56D5}">
      <dgm:prSet/>
      <dgm:spPr/>
      <dgm:t>
        <a:bodyPr/>
        <a:lstStyle/>
        <a:p>
          <a:endParaRPr lang="fr-BE"/>
        </a:p>
      </dgm:t>
    </dgm:pt>
    <dgm:pt modelId="{08D5FEB9-41B6-4005-A150-CFCCA42F686F}" type="pres">
      <dgm:prSet presAssocID="{78B29051-9E27-42C1-B0FB-4D1081CB5C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2DD22DC9-AAA5-4328-9482-0F8616CFC583}" type="pres">
      <dgm:prSet presAssocID="{78B29051-9E27-42C1-B0FB-4D1081CB5C33}" presName="Name1" presStyleCnt="0"/>
      <dgm:spPr/>
    </dgm:pt>
    <dgm:pt modelId="{549438FA-453E-46D3-9E9B-DFDA2404BAFB}" type="pres">
      <dgm:prSet presAssocID="{78B29051-9E27-42C1-B0FB-4D1081CB5C33}" presName="cycle" presStyleCnt="0"/>
      <dgm:spPr/>
    </dgm:pt>
    <dgm:pt modelId="{54453827-EBBB-42A3-9B42-6D739DAA4B07}" type="pres">
      <dgm:prSet presAssocID="{78B29051-9E27-42C1-B0FB-4D1081CB5C33}" presName="srcNode" presStyleLbl="node1" presStyleIdx="0" presStyleCnt="5"/>
      <dgm:spPr/>
    </dgm:pt>
    <dgm:pt modelId="{FF366927-D423-47E8-8F4E-7E48E2687A5E}" type="pres">
      <dgm:prSet presAssocID="{78B29051-9E27-42C1-B0FB-4D1081CB5C33}" presName="conn" presStyleLbl="parChTrans1D2" presStyleIdx="0" presStyleCnt="1"/>
      <dgm:spPr/>
      <dgm:t>
        <a:bodyPr/>
        <a:lstStyle/>
        <a:p>
          <a:endParaRPr lang="fr-BE"/>
        </a:p>
      </dgm:t>
    </dgm:pt>
    <dgm:pt modelId="{BD21FBA5-EA07-448C-8C3C-E7A4C90920CE}" type="pres">
      <dgm:prSet presAssocID="{78B29051-9E27-42C1-B0FB-4D1081CB5C33}" presName="extraNode" presStyleLbl="node1" presStyleIdx="0" presStyleCnt="5"/>
      <dgm:spPr/>
    </dgm:pt>
    <dgm:pt modelId="{5B2457EF-283C-4C86-BC8C-C1280D2D3421}" type="pres">
      <dgm:prSet presAssocID="{78B29051-9E27-42C1-B0FB-4D1081CB5C33}" presName="dstNode" presStyleLbl="node1" presStyleIdx="0" presStyleCnt="5"/>
      <dgm:spPr/>
    </dgm:pt>
    <dgm:pt modelId="{04AA4E9E-E039-4845-A6EF-5A5808E8AB1A}" type="pres">
      <dgm:prSet presAssocID="{24E0B00E-F849-4F4C-9E5D-68335933FE33}" presName="text_1" presStyleLbl="node1" presStyleIdx="0" presStyleCnt="5" custLinFactNeighborX="-390" custLinFactNeighborY="-46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EF7352-08D5-405E-AD53-2E10ADB28253}" type="pres">
      <dgm:prSet presAssocID="{24E0B00E-F849-4F4C-9E5D-68335933FE33}" presName="accent_1" presStyleCnt="0"/>
      <dgm:spPr/>
    </dgm:pt>
    <dgm:pt modelId="{1A3B15FE-CBA8-4CA1-A991-4EE0BC1565DE}" type="pres">
      <dgm:prSet presAssocID="{24E0B00E-F849-4F4C-9E5D-68335933FE33}" presName="accentRepeatNode" presStyleLbl="solidFgAcc1" presStyleIdx="0" presStyleCnt="5"/>
      <dgm:spPr/>
    </dgm:pt>
    <dgm:pt modelId="{9520C8A9-8310-469B-B4C6-A93DE0358E28}" type="pres">
      <dgm:prSet presAssocID="{07B44389-D15A-4BDB-9D98-2B8B044C58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1A3E1F-E1F6-4C5D-92D5-8664E8012E35}" type="pres">
      <dgm:prSet presAssocID="{07B44389-D15A-4BDB-9D98-2B8B044C58E6}" presName="accent_2" presStyleCnt="0"/>
      <dgm:spPr/>
    </dgm:pt>
    <dgm:pt modelId="{62E33B91-49F7-4F8B-9A17-116C4D2E34AB}" type="pres">
      <dgm:prSet presAssocID="{07B44389-D15A-4BDB-9D98-2B8B044C58E6}" presName="accentRepeatNode" presStyleLbl="solidFgAcc1" presStyleIdx="1" presStyleCnt="5"/>
      <dgm:spPr/>
    </dgm:pt>
    <dgm:pt modelId="{7D4F5761-C7F2-4A0E-B957-57EA5952E993}" type="pres">
      <dgm:prSet presAssocID="{C31A81CD-9647-408F-8F81-9E054EDBE8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4FA4B9-811F-4E8D-92EF-00E053C791BB}" type="pres">
      <dgm:prSet presAssocID="{C31A81CD-9647-408F-8F81-9E054EDBE8A7}" presName="accent_3" presStyleCnt="0"/>
      <dgm:spPr/>
    </dgm:pt>
    <dgm:pt modelId="{08B2E88A-DBB1-465A-A769-EF0DF2A368D0}" type="pres">
      <dgm:prSet presAssocID="{C31A81CD-9647-408F-8F81-9E054EDBE8A7}" presName="accentRepeatNode" presStyleLbl="solidFgAcc1" presStyleIdx="2" presStyleCnt="5"/>
      <dgm:spPr/>
    </dgm:pt>
    <dgm:pt modelId="{CCDF10BB-9921-4FEF-A657-82B0A5DB2715}" type="pres">
      <dgm:prSet presAssocID="{2A4C9D0D-726D-428B-951E-8212C2280B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4B3C88-1A07-40DF-9595-77B0D0E08A24}" type="pres">
      <dgm:prSet presAssocID="{2A4C9D0D-726D-428B-951E-8212C2280BE5}" presName="accent_4" presStyleCnt="0"/>
      <dgm:spPr/>
    </dgm:pt>
    <dgm:pt modelId="{F76D2ACA-116A-42DA-BE81-D603AEAF004B}" type="pres">
      <dgm:prSet presAssocID="{2A4C9D0D-726D-428B-951E-8212C2280BE5}" presName="accentRepeatNode" presStyleLbl="solidFgAcc1" presStyleIdx="3" presStyleCnt="5"/>
      <dgm:spPr/>
    </dgm:pt>
    <dgm:pt modelId="{FEDFDDB6-E761-4D8B-BE25-6A2DEAB6B7F1}" type="pres">
      <dgm:prSet presAssocID="{2AF03C8B-63AD-4842-94F4-8184449049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68063C-0A95-41C8-B57D-DA6D4FB8F4BF}" type="pres">
      <dgm:prSet presAssocID="{2AF03C8B-63AD-4842-94F4-818444904995}" presName="accent_5" presStyleCnt="0"/>
      <dgm:spPr/>
    </dgm:pt>
    <dgm:pt modelId="{A322C7AF-B574-4E68-97CA-4D76995C8F87}" type="pres">
      <dgm:prSet presAssocID="{2AF03C8B-63AD-4842-94F4-818444904995}" presName="accentRepeatNode" presStyleLbl="solidFgAcc1" presStyleIdx="4" presStyleCnt="5"/>
      <dgm:spPr/>
    </dgm:pt>
  </dgm:ptLst>
  <dgm:cxnLst>
    <dgm:cxn modelId="{89474A13-12BC-41D8-BE21-8691E6C34F16}" type="presOf" srcId="{BD83B835-AFE9-4273-B65D-5A3B1220C7B2}" destId="{FF366927-D423-47E8-8F4E-7E48E2687A5E}" srcOrd="0" destOrd="0" presId="urn:microsoft.com/office/officeart/2008/layout/VerticalCurvedList"/>
    <dgm:cxn modelId="{9A1016E8-DB9A-4CC4-B2ED-2DE354028A3B}" type="presOf" srcId="{78B29051-9E27-42C1-B0FB-4D1081CB5C33}" destId="{08D5FEB9-41B6-4005-A150-CFCCA42F686F}" srcOrd="0" destOrd="0" presId="urn:microsoft.com/office/officeart/2008/layout/VerticalCurvedList"/>
    <dgm:cxn modelId="{908DD29F-095E-4939-A5D5-266DD77D56D5}" srcId="{78B29051-9E27-42C1-B0FB-4D1081CB5C33}" destId="{2A4C9D0D-726D-428B-951E-8212C2280BE5}" srcOrd="3" destOrd="0" parTransId="{EC74A0B0-E32F-484E-AE20-F77E2845247B}" sibTransId="{F2B1CD51-502E-4972-B9A1-97C5DFA6E0E8}"/>
    <dgm:cxn modelId="{B81D1FE3-C071-45A0-BF81-D850E8C9C69B}" srcId="{78B29051-9E27-42C1-B0FB-4D1081CB5C33}" destId="{C31A81CD-9647-408F-8F81-9E054EDBE8A7}" srcOrd="2" destOrd="0" parTransId="{2168F455-A732-459F-80B0-C97EE62BFBD8}" sibTransId="{FAF669CE-28D0-4E55-BC22-5CEDB9749470}"/>
    <dgm:cxn modelId="{0524FB6F-B191-4580-B278-5DAAFBC5AF77}" srcId="{78B29051-9E27-42C1-B0FB-4D1081CB5C33}" destId="{07B44389-D15A-4BDB-9D98-2B8B044C58E6}" srcOrd="1" destOrd="0" parTransId="{BCA3D2D6-65B7-4ABF-9A92-8A0E793CD019}" sibTransId="{07668B51-F184-4B4F-8B19-EEEE96CE5C77}"/>
    <dgm:cxn modelId="{1CC9261E-EB37-4DAF-A653-70BBFEE8C60E}" type="presOf" srcId="{07B44389-D15A-4BDB-9D98-2B8B044C58E6}" destId="{9520C8A9-8310-469B-B4C6-A93DE0358E28}" srcOrd="0" destOrd="0" presId="urn:microsoft.com/office/officeart/2008/layout/VerticalCurvedList"/>
    <dgm:cxn modelId="{4DB832AC-4A1A-4D0B-8F94-295AC1B1D187}" srcId="{78B29051-9E27-42C1-B0FB-4D1081CB5C33}" destId="{24E0B00E-F849-4F4C-9E5D-68335933FE33}" srcOrd="0" destOrd="0" parTransId="{07F61FE9-1757-4449-A41B-6A5350238ACE}" sibTransId="{BD83B835-AFE9-4273-B65D-5A3B1220C7B2}"/>
    <dgm:cxn modelId="{A5A83C0E-3691-46F1-8DF7-41260B46B084}" type="presOf" srcId="{2A4C9D0D-726D-428B-951E-8212C2280BE5}" destId="{CCDF10BB-9921-4FEF-A657-82B0A5DB2715}" srcOrd="0" destOrd="0" presId="urn:microsoft.com/office/officeart/2008/layout/VerticalCurvedList"/>
    <dgm:cxn modelId="{2FFD2C76-C52C-4C4D-9A2B-7B940FE590EF}" srcId="{78B29051-9E27-42C1-B0FB-4D1081CB5C33}" destId="{2AF03C8B-63AD-4842-94F4-818444904995}" srcOrd="4" destOrd="0" parTransId="{151051CF-ED15-41D4-95B7-4F4BFCCC7848}" sibTransId="{AE5EE76C-C71C-4186-811C-B7AE7218101E}"/>
    <dgm:cxn modelId="{DC00CEDD-F009-44FA-AE99-627F5D4B6916}" type="presOf" srcId="{2AF03C8B-63AD-4842-94F4-818444904995}" destId="{FEDFDDB6-E761-4D8B-BE25-6A2DEAB6B7F1}" srcOrd="0" destOrd="0" presId="urn:microsoft.com/office/officeart/2008/layout/VerticalCurvedList"/>
    <dgm:cxn modelId="{D00E2527-E00C-47C0-BE41-44EABEF09B41}" type="presOf" srcId="{24E0B00E-F849-4F4C-9E5D-68335933FE33}" destId="{04AA4E9E-E039-4845-A6EF-5A5808E8AB1A}" srcOrd="0" destOrd="0" presId="urn:microsoft.com/office/officeart/2008/layout/VerticalCurvedList"/>
    <dgm:cxn modelId="{B8A8508A-60C6-4B3D-BFEC-A4EDF8E24735}" type="presOf" srcId="{C31A81CD-9647-408F-8F81-9E054EDBE8A7}" destId="{7D4F5761-C7F2-4A0E-B957-57EA5952E993}" srcOrd="0" destOrd="0" presId="urn:microsoft.com/office/officeart/2008/layout/VerticalCurvedList"/>
    <dgm:cxn modelId="{080A319D-C193-4F12-B2D4-46A04F5A1496}" type="presParOf" srcId="{08D5FEB9-41B6-4005-A150-CFCCA42F686F}" destId="{2DD22DC9-AAA5-4328-9482-0F8616CFC583}" srcOrd="0" destOrd="0" presId="urn:microsoft.com/office/officeart/2008/layout/VerticalCurvedList"/>
    <dgm:cxn modelId="{4C073256-97B1-4F33-8A2B-0253817855B6}" type="presParOf" srcId="{2DD22DC9-AAA5-4328-9482-0F8616CFC583}" destId="{549438FA-453E-46D3-9E9B-DFDA2404BAFB}" srcOrd="0" destOrd="0" presId="urn:microsoft.com/office/officeart/2008/layout/VerticalCurvedList"/>
    <dgm:cxn modelId="{907D9094-A2FE-49E8-BA10-A1FDAAF690B9}" type="presParOf" srcId="{549438FA-453E-46D3-9E9B-DFDA2404BAFB}" destId="{54453827-EBBB-42A3-9B42-6D739DAA4B07}" srcOrd="0" destOrd="0" presId="urn:microsoft.com/office/officeart/2008/layout/VerticalCurvedList"/>
    <dgm:cxn modelId="{D9B3696B-6B5A-400E-9020-12ED39D9EE79}" type="presParOf" srcId="{549438FA-453E-46D3-9E9B-DFDA2404BAFB}" destId="{FF366927-D423-47E8-8F4E-7E48E2687A5E}" srcOrd="1" destOrd="0" presId="urn:microsoft.com/office/officeart/2008/layout/VerticalCurvedList"/>
    <dgm:cxn modelId="{36652C73-58BB-4AE2-BFC6-401EACC8E46A}" type="presParOf" srcId="{549438FA-453E-46D3-9E9B-DFDA2404BAFB}" destId="{BD21FBA5-EA07-448C-8C3C-E7A4C90920CE}" srcOrd="2" destOrd="0" presId="urn:microsoft.com/office/officeart/2008/layout/VerticalCurvedList"/>
    <dgm:cxn modelId="{FCD9D7BE-F18B-45A9-AAD2-CDE502F9A5DD}" type="presParOf" srcId="{549438FA-453E-46D3-9E9B-DFDA2404BAFB}" destId="{5B2457EF-283C-4C86-BC8C-C1280D2D3421}" srcOrd="3" destOrd="0" presId="urn:microsoft.com/office/officeart/2008/layout/VerticalCurvedList"/>
    <dgm:cxn modelId="{26BD3A84-CAFE-47DD-8458-0F28676BAE9D}" type="presParOf" srcId="{2DD22DC9-AAA5-4328-9482-0F8616CFC583}" destId="{04AA4E9E-E039-4845-A6EF-5A5808E8AB1A}" srcOrd="1" destOrd="0" presId="urn:microsoft.com/office/officeart/2008/layout/VerticalCurvedList"/>
    <dgm:cxn modelId="{836887E1-A5EF-42A9-9771-983BA4FDC5E8}" type="presParOf" srcId="{2DD22DC9-AAA5-4328-9482-0F8616CFC583}" destId="{C9EF7352-08D5-405E-AD53-2E10ADB28253}" srcOrd="2" destOrd="0" presId="urn:microsoft.com/office/officeart/2008/layout/VerticalCurvedList"/>
    <dgm:cxn modelId="{4D0BA857-128D-444C-990A-2E27871A5C51}" type="presParOf" srcId="{C9EF7352-08D5-405E-AD53-2E10ADB28253}" destId="{1A3B15FE-CBA8-4CA1-A991-4EE0BC1565DE}" srcOrd="0" destOrd="0" presId="urn:microsoft.com/office/officeart/2008/layout/VerticalCurvedList"/>
    <dgm:cxn modelId="{88F5CBA5-5943-4A50-89F0-FC8EB1413C95}" type="presParOf" srcId="{2DD22DC9-AAA5-4328-9482-0F8616CFC583}" destId="{9520C8A9-8310-469B-B4C6-A93DE0358E28}" srcOrd="3" destOrd="0" presId="urn:microsoft.com/office/officeart/2008/layout/VerticalCurvedList"/>
    <dgm:cxn modelId="{875EE013-1AEB-472E-B50F-140C1951121B}" type="presParOf" srcId="{2DD22DC9-AAA5-4328-9482-0F8616CFC583}" destId="{C11A3E1F-E1F6-4C5D-92D5-8664E8012E35}" srcOrd="4" destOrd="0" presId="urn:microsoft.com/office/officeart/2008/layout/VerticalCurvedList"/>
    <dgm:cxn modelId="{4C28E346-F59F-49EA-8A8D-C875BC758894}" type="presParOf" srcId="{C11A3E1F-E1F6-4C5D-92D5-8664E8012E35}" destId="{62E33B91-49F7-4F8B-9A17-116C4D2E34AB}" srcOrd="0" destOrd="0" presId="urn:microsoft.com/office/officeart/2008/layout/VerticalCurvedList"/>
    <dgm:cxn modelId="{BEFB2D19-5FBF-4AF8-BE73-96AB396A8666}" type="presParOf" srcId="{2DD22DC9-AAA5-4328-9482-0F8616CFC583}" destId="{7D4F5761-C7F2-4A0E-B957-57EA5952E993}" srcOrd="5" destOrd="0" presId="urn:microsoft.com/office/officeart/2008/layout/VerticalCurvedList"/>
    <dgm:cxn modelId="{1115B949-0975-401B-AAA1-A55007059F12}" type="presParOf" srcId="{2DD22DC9-AAA5-4328-9482-0F8616CFC583}" destId="{124FA4B9-811F-4E8D-92EF-00E053C791BB}" srcOrd="6" destOrd="0" presId="urn:microsoft.com/office/officeart/2008/layout/VerticalCurvedList"/>
    <dgm:cxn modelId="{FC7141BA-02B0-4A5D-875D-246E3ECF03D1}" type="presParOf" srcId="{124FA4B9-811F-4E8D-92EF-00E053C791BB}" destId="{08B2E88A-DBB1-465A-A769-EF0DF2A368D0}" srcOrd="0" destOrd="0" presId="urn:microsoft.com/office/officeart/2008/layout/VerticalCurvedList"/>
    <dgm:cxn modelId="{9519DBEB-EDE2-4CA9-A796-7B451B6E4051}" type="presParOf" srcId="{2DD22DC9-AAA5-4328-9482-0F8616CFC583}" destId="{CCDF10BB-9921-4FEF-A657-82B0A5DB2715}" srcOrd="7" destOrd="0" presId="urn:microsoft.com/office/officeart/2008/layout/VerticalCurvedList"/>
    <dgm:cxn modelId="{018F17CC-7366-4667-8C36-17032232FC5C}" type="presParOf" srcId="{2DD22DC9-AAA5-4328-9482-0F8616CFC583}" destId="{EF4B3C88-1A07-40DF-9595-77B0D0E08A24}" srcOrd="8" destOrd="0" presId="urn:microsoft.com/office/officeart/2008/layout/VerticalCurvedList"/>
    <dgm:cxn modelId="{FB43D358-7C00-4300-8BD2-3857EB97F740}" type="presParOf" srcId="{EF4B3C88-1A07-40DF-9595-77B0D0E08A24}" destId="{F76D2ACA-116A-42DA-BE81-D603AEAF004B}" srcOrd="0" destOrd="0" presId="urn:microsoft.com/office/officeart/2008/layout/VerticalCurvedList"/>
    <dgm:cxn modelId="{EB054FA4-F5E3-4AFA-87E4-2916F0919F64}" type="presParOf" srcId="{2DD22DC9-AAA5-4328-9482-0F8616CFC583}" destId="{FEDFDDB6-E761-4D8B-BE25-6A2DEAB6B7F1}" srcOrd="9" destOrd="0" presId="urn:microsoft.com/office/officeart/2008/layout/VerticalCurvedList"/>
    <dgm:cxn modelId="{70725F22-CA75-472B-8DB5-2986D443B5E4}" type="presParOf" srcId="{2DD22DC9-AAA5-4328-9482-0F8616CFC583}" destId="{9E68063C-0A95-41C8-B57D-DA6D4FB8F4BF}" srcOrd="10" destOrd="0" presId="urn:microsoft.com/office/officeart/2008/layout/VerticalCurvedList"/>
    <dgm:cxn modelId="{659D7E52-BDB8-4DC4-BBB4-BF7DD4F65C89}" type="presParOf" srcId="{9E68063C-0A95-41C8-B57D-DA6D4FB8F4BF}" destId="{A322C7AF-B574-4E68-97CA-4D76995C8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29051-9E27-42C1-B0FB-4D1081CB5C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24E0B00E-F849-4F4C-9E5D-68335933FE33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2.1 Politiques : européennes et régionales</a:t>
          </a:r>
          <a:endParaRPr lang="fr-BE" sz="1400" dirty="0">
            <a:solidFill>
              <a:schemeClr val="tx1"/>
            </a:solidFill>
          </a:endParaRPr>
        </a:p>
      </dgm:t>
    </dgm:pt>
    <dgm:pt modelId="{07F61FE9-1757-4449-A41B-6A5350238ACE}" type="parTrans" cxnId="{4DB832AC-4A1A-4D0B-8F94-295AC1B1D187}">
      <dgm:prSet/>
      <dgm:spPr/>
      <dgm:t>
        <a:bodyPr/>
        <a:lstStyle/>
        <a:p>
          <a:endParaRPr lang="fr-BE"/>
        </a:p>
      </dgm:t>
    </dgm:pt>
    <dgm:pt modelId="{BD83B835-AFE9-4273-B65D-5A3B1220C7B2}" type="sibTrans" cxnId="{4DB832AC-4A1A-4D0B-8F94-295AC1B1D187}">
      <dgm:prSet/>
      <dgm:spPr/>
      <dgm:t>
        <a:bodyPr/>
        <a:lstStyle/>
        <a:p>
          <a:endParaRPr lang="fr-BE"/>
        </a:p>
      </dgm:t>
    </dgm:pt>
    <dgm:pt modelId="{07B44389-D15A-4BDB-9D98-2B8B044C58E6}">
      <dgm:prSet custT="1"/>
      <dgm:spPr>
        <a:solidFill>
          <a:srgbClr val="990033"/>
        </a:solidFill>
      </dgm:spPr>
      <dgm:t>
        <a:bodyPr/>
        <a:lstStyle/>
        <a:p>
          <a:pPr rtl="0"/>
          <a:r>
            <a:rPr lang="fr-BE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2.2 Parcours LLL</a:t>
          </a:r>
        </a:p>
      </dgm:t>
    </dgm:pt>
    <dgm:pt modelId="{BCA3D2D6-65B7-4ABF-9A92-8A0E793CD019}" type="parTrans" cxnId="{0524FB6F-B191-4580-B278-5DAAFBC5AF77}">
      <dgm:prSet/>
      <dgm:spPr/>
      <dgm:t>
        <a:bodyPr/>
        <a:lstStyle/>
        <a:p>
          <a:endParaRPr lang="fr-BE"/>
        </a:p>
      </dgm:t>
    </dgm:pt>
    <dgm:pt modelId="{07668B51-F184-4B4F-8B19-EEEE96CE5C77}" type="sibTrans" cxnId="{0524FB6F-B191-4580-B278-5DAAFBC5AF77}">
      <dgm:prSet/>
      <dgm:spPr/>
      <dgm:t>
        <a:bodyPr/>
        <a:lstStyle/>
        <a:p>
          <a:endParaRPr lang="fr-BE"/>
        </a:p>
      </dgm:t>
    </dgm:pt>
    <dgm:pt modelId="{C31A81CD-9647-408F-8F81-9E054EDBE8A7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2.3 Faciliter l’accès au parcours</a:t>
          </a:r>
        </a:p>
      </dgm:t>
    </dgm:pt>
    <dgm:pt modelId="{2168F455-A732-459F-80B0-C97EE62BFBD8}" type="parTrans" cxnId="{B81D1FE3-C071-45A0-BF81-D850E8C9C69B}">
      <dgm:prSet/>
      <dgm:spPr/>
      <dgm:t>
        <a:bodyPr/>
        <a:lstStyle/>
        <a:p>
          <a:endParaRPr lang="fr-BE"/>
        </a:p>
      </dgm:t>
    </dgm:pt>
    <dgm:pt modelId="{FAF669CE-28D0-4E55-BC22-5CEDB9749470}" type="sibTrans" cxnId="{B81D1FE3-C071-45A0-BF81-D850E8C9C69B}">
      <dgm:prSet/>
      <dgm:spPr/>
      <dgm:t>
        <a:bodyPr/>
        <a:lstStyle/>
        <a:p>
          <a:endParaRPr lang="fr-BE"/>
        </a:p>
      </dgm:t>
    </dgm:pt>
    <dgm:pt modelId="{2AF03C8B-63AD-4842-94F4-818444904995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2.5 Appui aux Centres de validation</a:t>
          </a:r>
        </a:p>
      </dgm:t>
    </dgm:pt>
    <dgm:pt modelId="{151051CF-ED15-41D4-95B7-4F4BFCCC7848}" type="parTrans" cxnId="{2FFD2C76-C52C-4C4D-9A2B-7B940FE590EF}">
      <dgm:prSet/>
      <dgm:spPr/>
      <dgm:t>
        <a:bodyPr/>
        <a:lstStyle/>
        <a:p>
          <a:endParaRPr lang="fr-BE"/>
        </a:p>
      </dgm:t>
    </dgm:pt>
    <dgm:pt modelId="{AE5EE76C-C71C-4186-811C-B7AE7218101E}" type="sibTrans" cxnId="{2FFD2C76-C52C-4C4D-9A2B-7B940FE590EF}">
      <dgm:prSet/>
      <dgm:spPr/>
      <dgm:t>
        <a:bodyPr/>
        <a:lstStyle/>
        <a:p>
          <a:endParaRPr lang="fr-BE"/>
        </a:p>
      </dgm:t>
    </dgm:pt>
    <dgm:pt modelId="{2A4C9D0D-726D-428B-951E-8212C2280BE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2.4 Partenariats </a:t>
          </a:r>
          <a:endParaRPr lang="fr-BE" sz="2000" dirty="0"/>
        </a:p>
      </dgm:t>
    </dgm:pt>
    <dgm:pt modelId="{EC74A0B0-E32F-484E-AE20-F77E2845247B}" type="parTrans" cxnId="{908DD29F-095E-4939-A5D5-266DD77D56D5}">
      <dgm:prSet/>
      <dgm:spPr/>
      <dgm:t>
        <a:bodyPr/>
        <a:lstStyle/>
        <a:p>
          <a:endParaRPr lang="fr-BE"/>
        </a:p>
      </dgm:t>
    </dgm:pt>
    <dgm:pt modelId="{F2B1CD51-502E-4972-B9A1-97C5DFA6E0E8}" type="sibTrans" cxnId="{908DD29F-095E-4939-A5D5-266DD77D56D5}">
      <dgm:prSet/>
      <dgm:spPr/>
      <dgm:t>
        <a:bodyPr/>
        <a:lstStyle/>
        <a:p>
          <a:endParaRPr lang="fr-BE"/>
        </a:p>
      </dgm:t>
    </dgm:pt>
    <dgm:pt modelId="{08D5FEB9-41B6-4005-A150-CFCCA42F686F}" type="pres">
      <dgm:prSet presAssocID="{78B29051-9E27-42C1-B0FB-4D1081CB5C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2DD22DC9-AAA5-4328-9482-0F8616CFC583}" type="pres">
      <dgm:prSet presAssocID="{78B29051-9E27-42C1-B0FB-4D1081CB5C33}" presName="Name1" presStyleCnt="0"/>
      <dgm:spPr/>
    </dgm:pt>
    <dgm:pt modelId="{549438FA-453E-46D3-9E9B-DFDA2404BAFB}" type="pres">
      <dgm:prSet presAssocID="{78B29051-9E27-42C1-B0FB-4D1081CB5C33}" presName="cycle" presStyleCnt="0"/>
      <dgm:spPr/>
    </dgm:pt>
    <dgm:pt modelId="{54453827-EBBB-42A3-9B42-6D739DAA4B07}" type="pres">
      <dgm:prSet presAssocID="{78B29051-9E27-42C1-B0FB-4D1081CB5C33}" presName="srcNode" presStyleLbl="node1" presStyleIdx="0" presStyleCnt="5"/>
      <dgm:spPr/>
    </dgm:pt>
    <dgm:pt modelId="{FF366927-D423-47E8-8F4E-7E48E2687A5E}" type="pres">
      <dgm:prSet presAssocID="{78B29051-9E27-42C1-B0FB-4D1081CB5C33}" presName="conn" presStyleLbl="parChTrans1D2" presStyleIdx="0" presStyleCnt="1"/>
      <dgm:spPr/>
      <dgm:t>
        <a:bodyPr/>
        <a:lstStyle/>
        <a:p>
          <a:endParaRPr lang="fr-BE"/>
        </a:p>
      </dgm:t>
    </dgm:pt>
    <dgm:pt modelId="{BD21FBA5-EA07-448C-8C3C-E7A4C90920CE}" type="pres">
      <dgm:prSet presAssocID="{78B29051-9E27-42C1-B0FB-4D1081CB5C33}" presName="extraNode" presStyleLbl="node1" presStyleIdx="0" presStyleCnt="5"/>
      <dgm:spPr/>
    </dgm:pt>
    <dgm:pt modelId="{5B2457EF-283C-4C86-BC8C-C1280D2D3421}" type="pres">
      <dgm:prSet presAssocID="{78B29051-9E27-42C1-B0FB-4D1081CB5C33}" presName="dstNode" presStyleLbl="node1" presStyleIdx="0" presStyleCnt="5"/>
      <dgm:spPr/>
    </dgm:pt>
    <dgm:pt modelId="{04AA4E9E-E039-4845-A6EF-5A5808E8AB1A}" type="pres">
      <dgm:prSet presAssocID="{24E0B00E-F849-4F4C-9E5D-68335933FE33}" presName="text_1" presStyleLbl="node1" presStyleIdx="0" presStyleCnt="5" custLinFactNeighborX="-390" custLinFactNeighborY="-46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EF7352-08D5-405E-AD53-2E10ADB28253}" type="pres">
      <dgm:prSet presAssocID="{24E0B00E-F849-4F4C-9E5D-68335933FE33}" presName="accent_1" presStyleCnt="0"/>
      <dgm:spPr/>
    </dgm:pt>
    <dgm:pt modelId="{1A3B15FE-CBA8-4CA1-A991-4EE0BC1565DE}" type="pres">
      <dgm:prSet presAssocID="{24E0B00E-F849-4F4C-9E5D-68335933FE33}" presName="accentRepeatNode" presStyleLbl="solidFgAcc1" presStyleIdx="0" presStyleCnt="5"/>
      <dgm:spPr/>
    </dgm:pt>
    <dgm:pt modelId="{9520C8A9-8310-469B-B4C6-A93DE0358E28}" type="pres">
      <dgm:prSet presAssocID="{07B44389-D15A-4BDB-9D98-2B8B044C58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1A3E1F-E1F6-4C5D-92D5-8664E8012E35}" type="pres">
      <dgm:prSet presAssocID="{07B44389-D15A-4BDB-9D98-2B8B044C58E6}" presName="accent_2" presStyleCnt="0"/>
      <dgm:spPr/>
    </dgm:pt>
    <dgm:pt modelId="{62E33B91-49F7-4F8B-9A17-116C4D2E34AB}" type="pres">
      <dgm:prSet presAssocID="{07B44389-D15A-4BDB-9D98-2B8B044C58E6}" presName="accentRepeatNode" presStyleLbl="solidFgAcc1" presStyleIdx="1" presStyleCnt="5"/>
      <dgm:spPr/>
    </dgm:pt>
    <dgm:pt modelId="{7D4F5761-C7F2-4A0E-B957-57EA5952E993}" type="pres">
      <dgm:prSet presAssocID="{C31A81CD-9647-408F-8F81-9E054EDBE8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4FA4B9-811F-4E8D-92EF-00E053C791BB}" type="pres">
      <dgm:prSet presAssocID="{C31A81CD-9647-408F-8F81-9E054EDBE8A7}" presName="accent_3" presStyleCnt="0"/>
      <dgm:spPr/>
    </dgm:pt>
    <dgm:pt modelId="{08B2E88A-DBB1-465A-A769-EF0DF2A368D0}" type="pres">
      <dgm:prSet presAssocID="{C31A81CD-9647-408F-8F81-9E054EDBE8A7}" presName="accentRepeatNode" presStyleLbl="solidFgAcc1" presStyleIdx="2" presStyleCnt="5"/>
      <dgm:spPr/>
    </dgm:pt>
    <dgm:pt modelId="{CCDF10BB-9921-4FEF-A657-82B0A5DB2715}" type="pres">
      <dgm:prSet presAssocID="{2A4C9D0D-726D-428B-951E-8212C2280B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4B3C88-1A07-40DF-9595-77B0D0E08A24}" type="pres">
      <dgm:prSet presAssocID="{2A4C9D0D-726D-428B-951E-8212C2280BE5}" presName="accent_4" presStyleCnt="0"/>
      <dgm:spPr/>
    </dgm:pt>
    <dgm:pt modelId="{F76D2ACA-116A-42DA-BE81-D603AEAF004B}" type="pres">
      <dgm:prSet presAssocID="{2A4C9D0D-726D-428B-951E-8212C2280BE5}" presName="accentRepeatNode" presStyleLbl="solidFgAcc1" presStyleIdx="3" presStyleCnt="5"/>
      <dgm:spPr/>
    </dgm:pt>
    <dgm:pt modelId="{FEDFDDB6-E761-4D8B-BE25-6A2DEAB6B7F1}" type="pres">
      <dgm:prSet presAssocID="{2AF03C8B-63AD-4842-94F4-8184449049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68063C-0A95-41C8-B57D-DA6D4FB8F4BF}" type="pres">
      <dgm:prSet presAssocID="{2AF03C8B-63AD-4842-94F4-818444904995}" presName="accent_5" presStyleCnt="0"/>
      <dgm:spPr/>
    </dgm:pt>
    <dgm:pt modelId="{A322C7AF-B574-4E68-97CA-4D76995C8F87}" type="pres">
      <dgm:prSet presAssocID="{2AF03C8B-63AD-4842-94F4-818444904995}" presName="accentRepeatNode" presStyleLbl="solidFgAcc1" presStyleIdx="4" presStyleCnt="5"/>
      <dgm:spPr/>
    </dgm:pt>
  </dgm:ptLst>
  <dgm:cxnLst>
    <dgm:cxn modelId="{3535C32B-5D1D-4734-98CD-B04778C28099}" type="presOf" srcId="{BD83B835-AFE9-4273-B65D-5A3B1220C7B2}" destId="{FF366927-D423-47E8-8F4E-7E48E2687A5E}" srcOrd="0" destOrd="0" presId="urn:microsoft.com/office/officeart/2008/layout/VerticalCurvedList"/>
    <dgm:cxn modelId="{A6F55CBF-B957-47A2-AC60-FB7A0209A2B2}" type="presOf" srcId="{2A4C9D0D-726D-428B-951E-8212C2280BE5}" destId="{CCDF10BB-9921-4FEF-A657-82B0A5DB2715}" srcOrd="0" destOrd="0" presId="urn:microsoft.com/office/officeart/2008/layout/VerticalCurvedList"/>
    <dgm:cxn modelId="{8746B357-40E9-40E1-A6FF-F4EF4626FBDF}" type="presOf" srcId="{24E0B00E-F849-4F4C-9E5D-68335933FE33}" destId="{04AA4E9E-E039-4845-A6EF-5A5808E8AB1A}" srcOrd="0" destOrd="0" presId="urn:microsoft.com/office/officeart/2008/layout/VerticalCurvedList"/>
    <dgm:cxn modelId="{908DD29F-095E-4939-A5D5-266DD77D56D5}" srcId="{78B29051-9E27-42C1-B0FB-4D1081CB5C33}" destId="{2A4C9D0D-726D-428B-951E-8212C2280BE5}" srcOrd="3" destOrd="0" parTransId="{EC74A0B0-E32F-484E-AE20-F77E2845247B}" sibTransId="{F2B1CD51-502E-4972-B9A1-97C5DFA6E0E8}"/>
    <dgm:cxn modelId="{B81D1FE3-C071-45A0-BF81-D850E8C9C69B}" srcId="{78B29051-9E27-42C1-B0FB-4D1081CB5C33}" destId="{C31A81CD-9647-408F-8F81-9E054EDBE8A7}" srcOrd="2" destOrd="0" parTransId="{2168F455-A732-459F-80B0-C97EE62BFBD8}" sibTransId="{FAF669CE-28D0-4E55-BC22-5CEDB9749470}"/>
    <dgm:cxn modelId="{0524FB6F-B191-4580-B278-5DAAFBC5AF77}" srcId="{78B29051-9E27-42C1-B0FB-4D1081CB5C33}" destId="{07B44389-D15A-4BDB-9D98-2B8B044C58E6}" srcOrd="1" destOrd="0" parTransId="{BCA3D2D6-65B7-4ABF-9A92-8A0E793CD019}" sibTransId="{07668B51-F184-4B4F-8B19-EEEE96CE5C77}"/>
    <dgm:cxn modelId="{4DB832AC-4A1A-4D0B-8F94-295AC1B1D187}" srcId="{78B29051-9E27-42C1-B0FB-4D1081CB5C33}" destId="{24E0B00E-F849-4F4C-9E5D-68335933FE33}" srcOrd="0" destOrd="0" parTransId="{07F61FE9-1757-4449-A41B-6A5350238ACE}" sibTransId="{BD83B835-AFE9-4273-B65D-5A3B1220C7B2}"/>
    <dgm:cxn modelId="{154DAB07-B889-4E59-9ACF-B388EBF36146}" type="presOf" srcId="{C31A81CD-9647-408F-8F81-9E054EDBE8A7}" destId="{7D4F5761-C7F2-4A0E-B957-57EA5952E993}" srcOrd="0" destOrd="0" presId="urn:microsoft.com/office/officeart/2008/layout/VerticalCurvedList"/>
    <dgm:cxn modelId="{2FFD2C76-C52C-4C4D-9A2B-7B940FE590EF}" srcId="{78B29051-9E27-42C1-B0FB-4D1081CB5C33}" destId="{2AF03C8B-63AD-4842-94F4-818444904995}" srcOrd="4" destOrd="0" parTransId="{151051CF-ED15-41D4-95B7-4F4BFCCC7848}" sibTransId="{AE5EE76C-C71C-4186-811C-B7AE7218101E}"/>
    <dgm:cxn modelId="{EE3742B0-6769-4780-8DF1-BF6B4ADA6437}" type="presOf" srcId="{2AF03C8B-63AD-4842-94F4-818444904995}" destId="{FEDFDDB6-E761-4D8B-BE25-6A2DEAB6B7F1}" srcOrd="0" destOrd="0" presId="urn:microsoft.com/office/officeart/2008/layout/VerticalCurvedList"/>
    <dgm:cxn modelId="{D1B13BAE-FAA5-44C2-8935-896317B00C2A}" type="presOf" srcId="{78B29051-9E27-42C1-B0FB-4D1081CB5C33}" destId="{08D5FEB9-41B6-4005-A150-CFCCA42F686F}" srcOrd="0" destOrd="0" presId="urn:microsoft.com/office/officeart/2008/layout/VerticalCurvedList"/>
    <dgm:cxn modelId="{54E69301-9BFB-49B6-A969-5BE725222B5A}" type="presOf" srcId="{07B44389-D15A-4BDB-9D98-2B8B044C58E6}" destId="{9520C8A9-8310-469B-B4C6-A93DE0358E28}" srcOrd="0" destOrd="0" presId="urn:microsoft.com/office/officeart/2008/layout/VerticalCurvedList"/>
    <dgm:cxn modelId="{086A3239-A51F-4A0C-924D-E3CF6F205139}" type="presParOf" srcId="{08D5FEB9-41B6-4005-A150-CFCCA42F686F}" destId="{2DD22DC9-AAA5-4328-9482-0F8616CFC583}" srcOrd="0" destOrd="0" presId="urn:microsoft.com/office/officeart/2008/layout/VerticalCurvedList"/>
    <dgm:cxn modelId="{D882F372-F132-4229-9615-E107719EB415}" type="presParOf" srcId="{2DD22DC9-AAA5-4328-9482-0F8616CFC583}" destId="{549438FA-453E-46D3-9E9B-DFDA2404BAFB}" srcOrd="0" destOrd="0" presId="urn:microsoft.com/office/officeart/2008/layout/VerticalCurvedList"/>
    <dgm:cxn modelId="{7D2711C4-6D8B-4E9B-9921-709DF196C66E}" type="presParOf" srcId="{549438FA-453E-46D3-9E9B-DFDA2404BAFB}" destId="{54453827-EBBB-42A3-9B42-6D739DAA4B07}" srcOrd="0" destOrd="0" presId="urn:microsoft.com/office/officeart/2008/layout/VerticalCurvedList"/>
    <dgm:cxn modelId="{4009BDE5-DD69-4743-B6D3-A6525674DECF}" type="presParOf" srcId="{549438FA-453E-46D3-9E9B-DFDA2404BAFB}" destId="{FF366927-D423-47E8-8F4E-7E48E2687A5E}" srcOrd="1" destOrd="0" presId="urn:microsoft.com/office/officeart/2008/layout/VerticalCurvedList"/>
    <dgm:cxn modelId="{1DE71252-D916-40AD-BF33-5B7B5BB54924}" type="presParOf" srcId="{549438FA-453E-46D3-9E9B-DFDA2404BAFB}" destId="{BD21FBA5-EA07-448C-8C3C-E7A4C90920CE}" srcOrd="2" destOrd="0" presId="urn:microsoft.com/office/officeart/2008/layout/VerticalCurvedList"/>
    <dgm:cxn modelId="{04110A54-4078-4B73-85CC-9651EF6F4D61}" type="presParOf" srcId="{549438FA-453E-46D3-9E9B-DFDA2404BAFB}" destId="{5B2457EF-283C-4C86-BC8C-C1280D2D3421}" srcOrd="3" destOrd="0" presId="urn:microsoft.com/office/officeart/2008/layout/VerticalCurvedList"/>
    <dgm:cxn modelId="{D0932989-D4E2-4DF1-9F68-8609DB6A37A5}" type="presParOf" srcId="{2DD22DC9-AAA5-4328-9482-0F8616CFC583}" destId="{04AA4E9E-E039-4845-A6EF-5A5808E8AB1A}" srcOrd="1" destOrd="0" presId="urn:microsoft.com/office/officeart/2008/layout/VerticalCurvedList"/>
    <dgm:cxn modelId="{1ADDCE17-500D-464B-8FC3-92689939E310}" type="presParOf" srcId="{2DD22DC9-AAA5-4328-9482-0F8616CFC583}" destId="{C9EF7352-08D5-405E-AD53-2E10ADB28253}" srcOrd="2" destOrd="0" presId="urn:microsoft.com/office/officeart/2008/layout/VerticalCurvedList"/>
    <dgm:cxn modelId="{75910779-C52E-484D-BB07-763659500B2F}" type="presParOf" srcId="{C9EF7352-08D5-405E-AD53-2E10ADB28253}" destId="{1A3B15FE-CBA8-4CA1-A991-4EE0BC1565DE}" srcOrd="0" destOrd="0" presId="urn:microsoft.com/office/officeart/2008/layout/VerticalCurvedList"/>
    <dgm:cxn modelId="{C94D0B78-8A63-4D44-ACF4-89B8D679D26B}" type="presParOf" srcId="{2DD22DC9-AAA5-4328-9482-0F8616CFC583}" destId="{9520C8A9-8310-469B-B4C6-A93DE0358E28}" srcOrd="3" destOrd="0" presId="urn:microsoft.com/office/officeart/2008/layout/VerticalCurvedList"/>
    <dgm:cxn modelId="{398047A4-9772-4A3B-95EF-099E58987462}" type="presParOf" srcId="{2DD22DC9-AAA5-4328-9482-0F8616CFC583}" destId="{C11A3E1F-E1F6-4C5D-92D5-8664E8012E35}" srcOrd="4" destOrd="0" presId="urn:microsoft.com/office/officeart/2008/layout/VerticalCurvedList"/>
    <dgm:cxn modelId="{F9C95AD3-3199-4879-BB90-EFB100854A96}" type="presParOf" srcId="{C11A3E1F-E1F6-4C5D-92D5-8664E8012E35}" destId="{62E33B91-49F7-4F8B-9A17-116C4D2E34AB}" srcOrd="0" destOrd="0" presId="urn:microsoft.com/office/officeart/2008/layout/VerticalCurvedList"/>
    <dgm:cxn modelId="{2FA5A499-5ACE-4922-9835-64CB8816385A}" type="presParOf" srcId="{2DD22DC9-AAA5-4328-9482-0F8616CFC583}" destId="{7D4F5761-C7F2-4A0E-B957-57EA5952E993}" srcOrd="5" destOrd="0" presId="urn:microsoft.com/office/officeart/2008/layout/VerticalCurvedList"/>
    <dgm:cxn modelId="{648C5561-EAA9-42E6-BE78-8FB08A1BB3EE}" type="presParOf" srcId="{2DD22DC9-AAA5-4328-9482-0F8616CFC583}" destId="{124FA4B9-811F-4E8D-92EF-00E053C791BB}" srcOrd="6" destOrd="0" presId="urn:microsoft.com/office/officeart/2008/layout/VerticalCurvedList"/>
    <dgm:cxn modelId="{D18C88CC-8859-4CB5-BFAB-9027727732AD}" type="presParOf" srcId="{124FA4B9-811F-4E8D-92EF-00E053C791BB}" destId="{08B2E88A-DBB1-465A-A769-EF0DF2A368D0}" srcOrd="0" destOrd="0" presId="urn:microsoft.com/office/officeart/2008/layout/VerticalCurvedList"/>
    <dgm:cxn modelId="{7FB4FB3A-8BE7-4095-B562-85A36CFAED80}" type="presParOf" srcId="{2DD22DC9-AAA5-4328-9482-0F8616CFC583}" destId="{CCDF10BB-9921-4FEF-A657-82B0A5DB2715}" srcOrd="7" destOrd="0" presId="urn:microsoft.com/office/officeart/2008/layout/VerticalCurvedList"/>
    <dgm:cxn modelId="{E1DA32CC-07CD-4589-9C48-E0ADCF453439}" type="presParOf" srcId="{2DD22DC9-AAA5-4328-9482-0F8616CFC583}" destId="{EF4B3C88-1A07-40DF-9595-77B0D0E08A24}" srcOrd="8" destOrd="0" presId="urn:microsoft.com/office/officeart/2008/layout/VerticalCurvedList"/>
    <dgm:cxn modelId="{007D95BB-2958-40D5-BA40-98FEE32E2D4D}" type="presParOf" srcId="{EF4B3C88-1A07-40DF-9595-77B0D0E08A24}" destId="{F76D2ACA-116A-42DA-BE81-D603AEAF004B}" srcOrd="0" destOrd="0" presId="urn:microsoft.com/office/officeart/2008/layout/VerticalCurvedList"/>
    <dgm:cxn modelId="{9EBC023E-A6F7-400A-8F38-04C8D78274C0}" type="presParOf" srcId="{2DD22DC9-AAA5-4328-9482-0F8616CFC583}" destId="{FEDFDDB6-E761-4D8B-BE25-6A2DEAB6B7F1}" srcOrd="9" destOrd="0" presId="urn:microsoft.com/office/officeart/2008/layout/VerticalCurvedList"/>
    <dgm:cxn modelId="{89B2BF63-4F3B-403A-80D9-EFC4FDE1A1DC}" type="presParOf" srcId="{2DD22DC9-AAA5-4328-9482-0F8616CFC583}" destId="{9E68063C-0A95-41C8-B57D-DA6D4FB8F4BF}" srcOrd="10" destOrd="0" presId="urn:microsoft.com/office/officeart/2008/layout/VerticalCurvedList"/>
    <dgm:cxn modelId="{B564AF40-9471-43B9-A9D9-5950C115E912}" type="presParOf" srcId="{9E68063C-0A95-41C8-B57D-DA6D4FB8F4BF}" destId="{A322C7AF-B574-4E68-97CA-4D76995C8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B29051-9E27-42C1-B0FB-4D1081CB5C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24E0B00E-F849-4F4C-9E5D-68335933FE33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2.1 Politiques : européennes et régionales</a:t>
          </a:r>
          <a:endParaRPr lang="fr-BE" sz="1400" dirty="0">
            <a:solidFill>
              <a:schemeClr val="tx1"/>
            </a:solidFill>
          </a:endParaRPr>
        </a:p>
      </dgm:t>
    </dgm:pt>
    <dgm:pt modelId="{07F61FE9-1757-4449-A41B-6A5350238ACE}" type="parTrans" cxnId="{4DB832AC-4A1A-4D0B-8F94-295AC1B1D187}">
      <dgm:prSet/>
      <dgm:spPr/>
      <dgm:t>
        <a:bodyPr/>
        <a:lstStyle/>
        <a:p>
          <a:endParaRPr lang="fr-BE"/>
        </a:p>
      </dgm:t>
    </dgm:pt>
    <dgm:pt modelId="{BD83B835-AFE9-4273-B65D-5A3B1220C7B2}" type="sibTrans" cxnId="{4DB832AC-4A1A-4D0B-8F94-295AC1B1D187}">
      <dgm:prSet/>
      <dgm:spPr/>
      <dgm:t>
        <a:bodyPr/>
        <a:lstStyle/>
        <a:p>
          <a:endParaRPr lang="fr-BE"/>
        </a:p>
      </dgm:t>
    </dgm:pt>
    <dgm:pt modelId="{07B44389-D15A-4BDB-9D98-2B8B044C58E6}">
      <dgm:prSet custT="1"/>
      <dgm:spPr>
        <a:noFill/>
      </dgm:spPr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2.2 Parcours LLL</a:t>
          </a:r>
        </a:p>
      </dgm:t>
    </dgm:pt>
    <dgm:pt modelId="{BCA3D2D6-65B7-4ABF-9A92-8A0E793CD019}" type="parTrans" cxnId="{0524FB6F-B191-4580-B278-5DAAFBC5AF77}">
      <dgm:prSet/>
      <dgm:spPr/>
      <dgm:t>
        <a:bodyPr/>
        <a:lstStyle/>
        <a:p>
          <a:endParaRPr lang="fr-BE"/>
        </a:p>
      </dgm:t>
    </dgm:pt>
    <dgm:pt modelId="{07668B51-F184-4B4F-8B19-EEEE96CE5C77}" type="sibTrans" cxnId="{0524FB6F-B191-4580-B278-5DAAFBC5AF77}">
      <dgm:prSet/>
      <dgm:spPr/>
      <dgm:t>
        <a:bodyPr/>
        <a:lstStyle/>
        <a:p>
          <a:endParaRPr lang="fr-BE"/>
        </a:p>
      </dgm:t>
    </dgm:pt>
    <dgm:pt modelId="{C31A81CD-9647-408F-8F81-9E054EDBE8A7}">
      <dgm:prSet custT="1"/>
      <dgm:spPr>
        <a:solidFill>
          <a:srgbClr val="990033"/>
        </a:solidFill>
      </dgm:spPr>
      <dgm:t>
        <a:bodyPr/>
        <a:lstStyle/>
        <a:p>
          <a:pPr rtl="0"/>
          <a:r>
            <a:rPr lang="fr-BE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2.3 Faciliter l’accès au parcours</a:t>
          </a:r>
        </a:p>
      </dgm:t>
    </dgm:pt>
    <dgm:pt modelId="{2168F455-A732-459F-80B0-C97EE62BFBD8}" type="parTrans" cxnId="{B81D1FE3-C071-45A0-BF81-D850E8C9C69B}">
      <dgm:prSet/>
      <dgm:spPr/>
      <dgm:t>
        <a:bodyPr/>
        <a:lstStyle/>
        <a:p>
          <a:endParaRPr lang="fr-BE"/>
        </a:p>
      </dgm:t>
    </dgm:pt>
    <dgm:pt modelId="{FAF669CE-28D0-4E55-BC22-5CEDB9749470}" type="sibTrans" cxnId="{B81D1FE3-C071-45A0-BF81-D850E8C9C69B}">
      <dgm:prSet/>
      <dgm:spPr/>
      <dgm:t>
        <a:bodyPr/>
        <a:lstStyle/>
        <a:p>
          <a:endParaRPr lang="fr-BE"/>
        </a:p>
      </dgm:t>
    </dgm:pt>
    <dgm:pt modelId="{2AF03C8B-63AD-4842-94F4-818444904995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2.5 Appui aux Centres de validation</a:t>
          </a:r>
        </a:p>
      </dgm:t>
    </dgm:pt>
    <dgm:pt modelId="{151051CF-ED15-41D4-95B7-4F4BFCCC7848}" type="parTrans" cxnId="{2FFD2C76-C52C-4C4D-9A2B-7B940FE590EF}">
      <dgm:prSet/>
      <dgm:spPr/>
      <dgm:t>
        <a:bodyPr/>
        <a:lstStyle/>
        <a:p>
          <a:endParaRPr lang="fr-BE"/>
        </a:p>
      </dgm:t>
    </dgm:pt>
    <dgm:pt modelId="{AE5EE76C-C71C-4186-811C-B7AE7218101E}" type="sibTrans" cxnId="{2FFD2C76-C52C-4C4D-9A2B-7B940FE590EF}">
      <dgm:prSet/>
      <dgm:spPr/>
      <dgm:t>
        <a:bodyPr/>
        <a:lstStyle/>
        <a:p>
          <a:endParaRPr lang="fr-BE"/>
        </a:p>
      </dgm:t>
    </dgm:pt>
    <dgm:pt modelId="{2A4C9D0D-726D-428B-951E-8212C2280BE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2.4 Partenariats </a:t>
          </a:r>
          <a:endParaRPr lang="fr-BE" sz="2000" dirty="0"/>
        </a:p>
      </dgm:t>
    </dgm:pt>
    <dgm:pt modelId="{EC74A0B0-E32F-484E-AE20-F77E2845247B}" type="parTrans" cxnId="{908DD29F-095E-4939-A5D5-266DD77D56D5}">
      <dgm:prSet/>
      <dgm:spPr/>
      <dgm:t>
        <a:bodyPr/>
        <a:lstStyle/>
        <a:p>
          <a:endParaRPr lang="fr-BE"/>
        </a:p>
      </dgm:t>
    </dgm:pt>
    <dgm:pt modelId="{F2B1CD51-502E-4972-B9A1-97C5DFA6E0E8}" type="sibTrans" cxnId="{908DD29F-095E-4939-A5D5-266DD77D56D5}">
      <dgm:prSet/>
      <dgm:spPr/>
      <dgm:t>
        <a:bodyPr/>
        <a:lstStyle/>
        <a:p>
          <a:endParaRPr lang="fr-BE"/>
        </a:p>
      </dgm:t>
    </dgm:pt>
    <dgm:pt modelId="{08D5FEB9-41B6-4005-A150-CFCCA42F686F}" type="pres">
      <dgm:prSet presAssocID="{78B29051-9E27-42C1-B0FB-4D1081CB5C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2DD22DC9-AAA5-4328-9482-0F8616CFC583}" type="pres">
      <dgm:prSet presAssocID="{78B29051-9E27-42C1-B0FB-4D1081CB5C33}" presName="Name1" presStyleCnt="0"/>
      <dgm:spPr/>
    </dgm:pt>
    <dgm:pt modelId="{549438FA-453E-46D3-9E9B-DFDA2404BAFB}" type="pres">
      <dgm:prSet presAssocID="{78B29051-9E27-42C1-B0FB-4D1081CB5C33}" presName="cycle" presStyleCnt="0"/>
      <dgm:spPr/>
    </dgm:pt>
    <dgm:pt modelId="{54453827-EBBB-42A3-9B42-6D739DAA4B07}" type="pres">
      <dgm:prSet presAssocID="{78B29051-9E27-42C1-B0FB-4D1081CB5C33}" presName="srcNode" presStyleLbl="node1" presStyleIdx="0" presStyleCnt="5"/>
      <dgm:spPr/>
    </dgm:pt>
    <dgm:pt modelId="{FF366927-D423-47E8-8F4E-7E48E2687A5E}" type="pres">
      <dgm:prSet presAssocID="{78B29051-9E27-42C1-B0FB-4D1081CB5C33}" presName="conn" presStyleLbl="parChTrans1D2" presStyleIdx="0" presStyleCnt="1"/>
      <dgm:spPr/>
      <dgm:t>
        <a:bodyPr/>
        <a:lstStyle/>
        <a:p>
          <a:endParaRPr lang="fr-BE"/>
        </a:p>
      </dgm:t>
    </dgm:pt>
    <dgm:pt modelId="{BD21FBA5-EA07-448C-8C3C-E7A4C90920CE}" type="pres">
      <dgm:prSet presAssocID="{78B29051-9E27-42C1-B0FB-4D1081CB5C33}" presName="extraNode" presStyleLbl="node1" presStyleIdx="0" presStyleCnt="5"/>
      <dgm:spPr/>
    </dgm:pt>
    <dgm:pt modelId="{5B2457EF-283C-4C86-BC8C-C1280D2D3421}" type="pres">
      <dgm:prSet presAssocID="{78B29051-9E27-42C1-B0FB-4D1081CB5C33}" presName="dstNode" presStyleLbl="node1" presStyleIdx="0" presStyleCnt="5"/>
      <dgm:spPr/>
    </dgm:pt>
    <dgm:pt modelId="{04AA4E9E-E039-4845-A6EF-5A5808E8AB1A}" type="pres">
      <dgm:prSet presAssocID="{24E0B00E-F849-4F4C-9E5D-68335933FE33}" presName="text_1" presStyleLbl="node1" presStyleIdx="0" presStyleCnt="5" custLinFactNeighborX="-390" custLinFactNeighborY="-46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EF7352-08D5-405E-AD53-2E10ADB28253}" type="pres">
      <dgm:prSet presAssocID="{24E0B00E-F849-4F4C-9E5D-68335933FE33}" presName="accent_1" presStyleCnt="0"/>
      <dgm:spPr/>
    </dgm:pt>
    <dgm:pt modelId="{1A3B15FE-CBA8-4CA1-A991-4EE0BC1565DE}" type="pres">
      <dgm:prSet presAssocID="{24E0B00E-F849-4F4C-9E5D-68335933FE33}" presName="accentRepeatNode" presStyleLbl="solidFgAcc1" presStyleIdx="0" presStyleCnt="5"/>
      <dgm:spPr/>
    </dgm:pt>
    <dgm:pt modelId="{9520C8A9-8310-469B-B4C6-A93DE0358E28}" type="pres">
      <dgm:prSet presAssocID="{07B44389-D15A-4BDB-9D98-2B8B044C58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1A3E1F-E1F6-4C5D-92D5-8664E8012E35}" type="pres">
      <dgm:prSet presAssocID="{07B44389-D15A-4BDB-9D98-2B8B044C58E6}" presName="accent_2" presStyleCnt="0"/>
      <dgm:spPr/>
    </dgm:pt>
    <dgm:pt modelId="{62E33B91-49F7-4F8B-9A17-116C4D2E34AB}" type="pres">
      <dgm:prSet presAssocID="{07B44389-D15A-4BDB-9D98-2B8B044C58E6}" presName="accentRepeatNode" presStyleLbl="solidFgAcc1" presStyleIdx="1" presStyleCnt="5"/>
      <dgm:spPr/>
    </dgm:pt>
    <dgm:pt modelId="{7D4F5761-C7F2-4A0E-B957-57EA5952E993}" type="pres">
      <dgm:prSet presAssocID="{C31A81CD-9647-408F-8F81-9E054EDBE8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4FA4B9-811F-4E8D-92EF-00E053C791BB}" type="pres">
      <dgm:prSet presAssocID="{C31A81CD-9647-408F-8F81-9E054EDBE8A7}" presName="accent_3" presStyleCnt="0"/>
      <dgm:spPr/>
    </dgm:pt>
    <dgm:pt modelId="{08B2E88A-DBB1-465A-A769-EF0DF2A368D0}" type="pres">
      <dgm:prSet presAssocID="{C31A81CD-9647-408F-8F81-9E054EDBE8A7}" presName="accentRepeatNode" presStyleLbl="solidFgAcc1" presStyleIdx="2" presStyleCnt="5"/>
      <dgm:spPr/>
    </dgm:pt>
    <dgm:pt modelId="{CCDF10BB-9921-4FEF-A657-82B0A5DB2715}" type="pres">
      <dgm:prSet presAssocID="{2A4C9D0D-726D-428B-951E-8212C2280B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4B3C88-1A07-40DF-9595-77B0D0E08A24}" type="pres">
      <dgm:prSet presAssocID="{2A4C9D0D-726D-428B-951E-8212C2280BE5}" presName="accent_4" presStyleCnt="0"/>
      <dgm:spPr/>
    </dgm:pt>
    <dgm:pt modelId="{F76D2ACA-116A-42DA-BE81-D603AEAF004B}" type="pres">
      <dgm:prSet presAssocID="{2A4C9D0D-726D-428B-951E-8212C2280BE5}" presName="accentRepeatNode" presStyleLbl="solidFgAcc1" presStyleIdx="3" presStyleCnt="5"/>
      <dgm:spPr/>
    </dgm:pt>
    <dgm:pt modelId="{FEDFDDB6-E761-4D8B-BE25-6A2DEAB6B7F1}" type="pres">
      <dgm:prSet presAssocID="{2AF03C8B-63AD-4842-94F4-8184449049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68063C-0A95-41C8-B57D-DA6D4FB8F4BF}" type="pres">
      <dgm:prSet presAssocID="{2AF03C8B-63AD-4842-94F4-818444904995}" presName="accent_5" presStyleCnt="0"/>
      <dgm:spPr/>
    </dgm:pt>
    <dgm:pt modelId="{A322C7AF-B574-4E68-97CA-4D76995C8F87}" type="pres">
      <dgm:prSet presAssocID="{2AF03C8B-63AD-4842-94F4-818444904995}" presName="accentRepeatNode" presStyleLbl="solidFgAcc1" presStyleIdx="4" presStyleCnt="5"/>
      <dgm:spPr/>
    </dgm:pt>
  </dgm:ptLst>
  <dgm:cxnLst>
    <dgm:cxn modelId="{0CE763C1-ADC2-4CE2-B8C7-E3B1E05903A9}" type="presOf" srcId="{2A4C9D0D-726D-428B-951E-8212C2280BE5}" destId="{CCDF10BB-9921-4FEF-A657-82B0A5DB2715}" srcOrd="0" destOrd="0" presId="urn:microsoft.com/office/officeart/2008/layout/VerticalCurvedList"/>
    <dgm:cxn modelId="{CEA66E35-9A89-4A46-847E-25448186E347}" type="presOf" srcId="{24E0B00E-F849-4F4C-9E5D-68335933FE33}" destId="{04AA4E9E-E039-4845-A6EF-5A5808E8AB1A}" srcOrd="0" destOrd="0" presId="urn:microsoft.com/office/officeart/2008/layout/VerticalCurvedList"/>
    <dgm:cxn modelId="{908DD29F-095E-4939-A5D5-266DD77D56D5}" srcId="{78B29051-9E27-42C1-B0FB-4D1081CB5C33}" destId="{2A4C9D0D-726D-428B-951E-8212C2280BE5}" srcOrd="3" destOrd="0" parTransId="{EC74A0B0-E32F-484E-AE20-F77E2845247B}" sibTransId="{F2B1CD51-502E-4972-B9A1-97C5DFA6E0E8}"/>
    <dgm:cxn modelId="{462A97BD-0A77-4044-B71A-9A51F12859CA}" type="presOf" srcId="{2AF03C8B-63AD-4842-94F4-818444904995}" destId="{FEDFDDB6-E761-4D8B-BE25-6A2DEAB6B7F1}" srcOrd="0" destOrd="0" presId="urn:microsoft.com/office/officeart/2008/layout/VerticalCurvedList"/>
    <dgm:cxn modelId="{B81D1FE3-C071-45A0-BF81-D850E8C9C69B}" srcId="{78B29051-9E27-42C1-B0FB-4D1081CB5C33}" destId="{C31A81CD-9647-408F-8F81-9E054EDBE8A7}" srcOrd="2" destOrd="0" parTransId="{2168F455-A732-459F-80B0-C97EE62BFBD8}" sibTransId="{FAF669CE-28D0-4E55-BC22-5CEDB9749470}"/>
    <dgm:cxn modelId="{0524FB6F-B191-4580-B278-5DAAFBC5AF77}" srcId="{78B29051-9E27-42C1-B0FB-4D1081CB5C33}" destId="{07B44389-D15A-4BDB-9D98-2B8B044C58E6}" srcOrd="1" destOrd="0" parTransId="{BCA3D2D6-65B7-4ABF-9A92-8A0E793CD019}" sibTransId="{07668B51-F184-4B4F-8B19-EEEE96CE5C77}"/>
    <dgm:cxn modelId="{4DB832AC-4A1A-4D0B-8F94-295AC1B1D187}" srcId="{78B29051-9E27-42C1-B0FB-4D1081CB5C33}" destId="{24E0B00E-F849-4F4C-9E5D-68335933FE33}" srcOrd="0" destOrd="0" parTransId="{07F61FE9-1757-4449-A41B-6A5350238ACE}" sibTransId="{BD83B835-AFE9-4273-B65D-5A3B1220C7B2}"/>
    <dgm:cxn modelId="{24B6D17F-D10A-4391-9880-77BB98CA3C70}" type="presOf" srcId="{78B29051-9E27-42C1-B0FB-4D1081CB5C33}" destId="{08D5FEB9-41B6-4005-A150-CFCCA42F686F}" srcOrd="0" destOrd="0" presId="urn:microsoft.com/office/officeart/2008/layout/VerticalCurvedList"/>
    <dgm:cxn modelId="{2FFD2C76-C52C-4C4D-9A2B-7B940FE590EF}" srcId="{78B29051-9E27-42C1-B0FB-4D1081CB5C33}" destId="{2AF03C8B-63AD-4842-94F4-818444904995}" srcOrd="4" destOrd="0" parTransId="{151051CF-ED15-41D4-95B7-4F4BFCCC7848}" sibTransId="{AE5EE76C-C71C-4186-811C-B7AE7218101E}"/>
    <dgm:cxn modelId="{A6697939-0EC5-40D6-9DFA-0D1E64C42A49}" type="presOf" srcId="{BD83B835-AFE9-4273-B65D-5A3B1220C7B2}" destId="{FF366927-D423-47E8-8F4E-7E48E2687A5E}" srcOrd="0" destOrd="0" presId="urn:microsoft.com/office/officeart/2008/layout/VerticalCurvedList"/>
    <dgm:cxn modelId="{7B946C02-DE3E-4F33-9B76-30B65BDFC1B2}" type="presOf" srcId="{C31A81CD-9647-408F-8F81-9E054EDBE8A7}" destId="{7D4F5761-C7F2-4A0E-B957-57EA5952E993}" srcOrd="0" destOrd="0" presId="urn:microsoft.com/office/officeart/2008/layout/VerticalCurvedList"/>
    <dgm:cxn modelId="{7080E770-46C7-4AD7-8D44-3782870B36F7}" type="presOf" srcId="{07B44389-D15A-4BDB-9D98-2B8B044C58E6}" destId="{9520C8A9-8310-469B-B4C6-A93DE0358E28}" srcOrd="0" destOrd="0" presId="urn:microsoft.com/office/officeart/2008/layout/VerticalCurvedList"/>
    <dgm:cxn modelId="{1AA27CAE-5871-4A40-AB09-21EA2B29280B}" type="presParOf" srcId="{08D5FEB9-41B6-4005-A150-CFCCA42F686F}" destId="{2DD22DC9-AAA5-4328-9482-0F8616CFC583}" srcOrd="0" destOrd="0" presId="urn:microsoft.com/office/officeart/2008/layout/VerticalCurvedList"/>
    <dgm:cxn modelId="{2F26B147-A1B6-4FF6-BA47-5F1E070AAFDD}" type="presParOf" srcId="{2DD22DC9-AAA5-4328-9482-0F8616CFC583}" destId="{549438FA-453E-46D3-9E9B-DFDA2404BAFB}" srcOrd="0" destOrd="0" presId="urn:microsoft.com/office/officeart/2008/layout/VerticalCurvedList"/>
    <dgm:cxn modelId="{EDE8BDF8-F38C-40B6-8535-C1F7A8E2C324}" type="presParOf" srcId="{549438FA-453E-46D3-9E9B-DFDA2404BAFB}" destId="{54453827-EBBB-42A3-9B42-6D739DAA4B07}" srcOrd="0" destOrd="0" presId="urn:microsoft.com/office/officeart/2008/layout/VerticalCurvedList"/>
    <dgm:cxn modelId="{0C3BF956-BACC-47CD-9077-F206AA0039EC}" type="presParOf" srcId="{549438FA-453E-46D3-9E9B-DFDA2404BAFB}" destId="{FF366927-D423-47E8-8F4E-7E48E2687A5E}" srcOrd="1" destOrd="0" presId="urn:microsoft.com/office/officeart/2008/layout/VerticalCurvedList"/>
    <dgm:cxn modelId="{F35C03B9-EFAD-44F1-87CB-29C52801BDDC}" type="presParOf" srcId="{549438FA-453E-46D3-9E9B-DFDA2404BAFB}" destId="{BD21FBA5-EA07-448C-8C3C-E7A4C90920CE}" srcOrd="2" destOrd="0" presId="urn:microsoft.com/office/officeart/2008/layout/VerticalCurvedList"/>
    <dgm:cxn modelId="{05F98372-19CC-46FD-A180-34AC3C5C1E96}" type="presParOf" srcId="{549438FA-453E-46D3-9E9B-DFDA2404BAFB}" destId="{5B2457EF-283C-4C86-BC8C-C1280D2D3421}" srcOrd="3" destOrd="0" presId="urn:microsoft.com/office/officeart/2008/layout/VerticalCurvedList"/>
    <dgm:cxn modelId="{26697882-6080-4B10-AD36-66DED1383F25}" type="presParOf" srcId="{2DD22DC9-AAA5-4328-9482-0F8616CFC583}" destId="{04AA4E9E-E039-4845-A6EF-5A5808E8AB1A}" srcOrd="1" destOrd="0" presId="urn:microsoft.com/office/officeart/2008/layout/VerticalCurvedList"/>
    <dgm:cxn modelId="{18D1F6B3-A2EC-46CC-85F1-9B757E75E735}" type="presParOf" srcId="{2DD22DC9-AAA5-4328-9482-0F8616CFC583}" destId="{C9EF7352-08D5-405E-AD53-2E10ADB28253}" srcOrd="2" destOrd="0" presId="urn:microsoft.com/office/officeart/2008/layout/VerticalCurvedList"/>
    <dgm:cxn modelId="{01E67B06-3166-49DE-BDDE-BB1ABB9CFE8B}" type="presParOf" srcId="{C9EF7352-08D5-405E-AD53-2E10ADB28253}" destId="{1A3B15FE-CBA8-4CA1-A991-4EE0BC1565DE}" srcOrd="0" destOrd="0" presId="urn:microsoft.com/office/officeart/2008/layout/VerticalCurvedList"/>
    <dgm:cxn modelId="{1E21AB42-4CF2-483E-905B-A78C9E4BFA47}" type="presParOf" srcId="{2DD22DC9-AAA5-4328-9482-0F8616CFC583}" destId="{9520C8A9-8310-469B-B4C6-A93DE0358E28}" srcOrd="3" destOrd="0" presId="urn:microsoft.com/office/officeart/2008/layout/VerticalCurvedList"/>
    <dgm:cxn modelId="{BF628BF5-0165-4E8E-9AC5-38479B3E2C34}" type="presParOf" srcId="{2DD22DC9-AAA5-4328-9482-0F8616CFC583}" destId="{C11A3E1F-E1F6-4C5D-92D5-8664E8012E35}" srcOrd="4" destOrd="0" presId="urn:microsoft.com/office/officeart/2008/layout/VerticalCurvedList"/>
    <dgm:cxn modelId="{6BB15B93-1CFA-475B-8F48-63A07452909F}" type="presParOf" srcId="{C11A3E1F-E1F6-4C5D-92D5-8664E8012E35}" destId="{62E33B91-49F7-4F8B-9A17-116C4D2E34AB}" srcOrd="0" destOrd="0" presId="urn:microsoft.com/office/officeart/2008/layout/VerticalCurvedList"/>
    <dgm:cxn modelId="{1C860F03-141C-44F4-B4F5-9EBCCBEB8C7D}" type="presParOf" srcId="{2DD22DC9-AAA5-4328-9482-0F8616CFC583}" destId="{7D4F5761-C7F2-4A0E-B957-57EA5952E993}" srcOrd="5" destOrd="0" presId="urn:microsoft.com/office/officeart/2008/layout/VerticalCurvedList"/>
    <dgm:cxn modelId="{FE14FB46-749D-4290-85C9-A15ACDC54635}" type="presParOf" srcId="{2DD22DC9-AAA5-4328-9482-0F8616CFC583}" destId="{124FA4B9-811F-4E8D-92EF-00E053C791BB}" srcOrd="6" destOrd="0" presId="urn:microsoft.com/office/officeart/2008/layout/VerticalCurvedList"/>
    <dgm:cxn modelId="{5D3DDC6A-36C9-46FA-B0CD-034471FC8BED}" type="presParOf" srcId="{124FA4B9-811F-4E8D-92EF-00E053C791BB}" destId="{08B2E88A-DBB1-465A-A769-EF0DF2A368D0}" srcOrd="0" destOrd="0" presId="urn:microsoft.com/office/officeart/2008/layout/VerticalCurvedList"/>
    <dgm:cxn modelId="{A4C81A12-9A2D-4DD8-AF86-B022510C18EE}" type="presParOf" srcId="{2DD22DC9-AAA5-4328-9482-0F8616CFC583}" destId="{CCDF10BB-9921-4FEF-A657-82B0A5DB2715}" srcOrd="7" destOrd="0" presId="urn:microsoft.com/office/officeart/2008/layout/VerticalCurvedList"/>
    <dgm:cxn modelId="{89BFEE8B-1CC4-4A4F-B38E-9DEE589E33A0}" type="presParOf" srcId="{2DD22DC9-AAA5-4328-9482-0F8616CFC583}" destId="{EF4B3C88-1A07-40DF-9595-77B0D0E08A24}" srcOrd="8" destOrd="0" presId="urn:microsoft.com/office/officeart/2008/layout/VerticalCurvedList"/>
    <dgm:cxn modelId="{10CF5B51-5C82-47DF-B032-8043A03DD373}" type="presParOf" srcId="{EF4B3C88-1A07-40DF-9595-77B0D0E08A24}" destId="{F76D2ACA-116A-42DA-BE81-D603AEAF004B}" srcOrd="0" destOrd="0" presId="urn:microsoft.com/office/officeart/2008/layout/VerticalCurvedList"/>
    <dgm:cxn modelId="{E547F40B-9606-4184-A911-D4060CAFEE4A}" type="presParOf" srcId="{2DD22DC9-AAA5-4328-9482-0F8616CFC583}" destId="{FEDFDDB6-E761-4D8B-BE25-6A2DEAB6B7F1}" srcOrd="9" destOrd="0" presId="urn:microsoft.com/office/officeart/2008/layout/VerticalCurvedList"/>
    <dgm:cxn modelId="{0C52CD46-736A-4DDB-BB5C-BF5FA68D2745}" type="presParOf" srcId="{2DD22DC9-AAA5-4328-9482-0F8616CFC583}" destId="{9E68063C-0A95-41C8-B57D-DA6D4FB8F4BF}" srcOrd="10" destOrd="0" presId="urn:microsoft.com/office/officeart/2008/layout/VerticalCurvedList"/>
    <dgm:cxn modelId="{B8A0272D-55A5-4360-9D5F-5E6813BE5A05}" type="presParOf" srcId="{9E68063C-0A95-41C8-B57D-DA6D4FB8F4BF}" destId="{A322C7AF-B574-4E68-97CA-4D76995C8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B29051-9E27-42C1-B0FB-4D1081CB5C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24E0B00E-F849-4F4C-9E5D-68335933FE33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2.1 Politiques : européennes et régionales</a:t>
          </a:r>
          <a:endParaRPr lang="fr-BE" sz="1400" dirty="0">
            <a:solidFill>
              <a:schemeClr val="tx1"/>
            </a:solidFill>
          </a:endParaRPr>
        </a:p>
      </dgm:t>
    </dgm:pt>
    <dgm:pt modelId="{07F61FE9-1757-4449-A41B-6A5350238ACE}" type="parTrans" cxnId="{4DB832AC-4A1A-4D0B-8F94-295AC1B1D187}">
      <dgm:prSet/>
      <dgm:spPr/>
      <dgm:t>
        <a:bodyPr/>
        <a:lstStyle/>
        <a:p>
          <a:endParaRPr lang="fr-BE"/>
        </a:p>
      </dgm:t>
    </dgm:pt>
    <dgm:pt modelId="{BD83B835-AFE9-4273-B65D-5A3B1220C7B2}" type="sibTrans" cxnId="{4DB832AC-4A1A-4D0B-8F94-295AC1B1D187}">
      <dgm:prSet/>
      <dgm:spPr/>
      <dgm:t>
        <a:bodyPr/>
        <a:lstStyle/>
        <a:p>
          <a:endParaRPr lang="fr-BE"/>
        </a:p>
      </dgm:t>
    </dgm:pt>
    <dgm:pt modelId="{07B44389-D15A-4BDB-9D98-2B8B044C58E6}">
      <dgm:prSet custT="1"/>
      <dgm:spPr>
        <a:noFill/>
      </dgm:spPr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2.2 Parcours LLL</a:t>
          </a:r>
        </a:p>
      </dgm:t>
    </dgm:pt>
    <dgm:pt modelId="{BCA3D2D6-65B7-4ABF-9A92-8A0E793CD019}" type="parTrans" cxnId="{0524FB6F-B191-4580-B278-5DAAFBC5AF77}">
      <dgm:prSet/>
      <dgm:spPr/>
      <dgm:t>
        <a:bodyPr/>
        <a:lstStyle/>
        <a:p>
          <a:endParaRPr lang="fr-BE"/>
        </a:p>
      </dgm:t>
    </dgm:pt>
    <dgm:pt modelId="{07668B51-F184-4B4F-8B19-EEEE96CE5C77}" type="sibTrans" cxnId="{0524FB6F-B191-4580-B278-5DAAFBC5AF77}">
      <dgm:prSet/>
      <dgm:spPr/>
      <dgm:t>
        <a:bodyPr/>
        <a:lstStyle/>
        <a:p>
          <a:endParaRPr lang="fr-BE"/>
        </a:p>
      </dgm:t>
    </dgm:pt>
    <dgm:pt modelId="{C31A81CD-9647-408F-8F81-9E054EDBE8A7}">
      <dgm:prSet custT="1"/>
      <dgm:spPr>
        <a:noFill/>
      </dgm:spPr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2.3 Faciliter l’accès au parcours</a:t>
          </a:r>
        </a:p>
      </dgm:t>
    </dgm:pt>
    <dgm:pt modelId="{2168F455-A732-459F-80B0-C97EE62BFBD8}" type="parTrans" cxnId="{B81D1FE3-C071-45A0-BF81-D850E8C9C69B}">
      <dgm:prSet/>
      <dgm:spPr/>
      <dgm:t>
        <a:bodyPr/>
        <a:lstStyle/>
        <a:p>
          <a:endParaRPr lang="fr-BE"/>
        </a:p>
      </dgm:t>
    </dgm:pt>
    <dgm:pt modelId="{FAF669CE-28D0-4E55-BC22-5CEDB9749470}" type="sibTrans" cxnId="{B81D1FE3-C071-45A0-BF81-D850E8C9C69B}">
      <dgm:prSet/>
      <dgm:spPr/>
      <dgm:t>
        <a:bodyPr/>
        <a:lstStyle/>
        <a:p>
          <a:endParaRPr lang="fr-BE"/>
        </a:p>
      </dgm:t>
    </dgm:pt>
    <dgm:pt modelId="{2AF03C8B-63AD-4842-94F4-818444904995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2.5 Appui aux Centres de validation</a:t>
          </a:r>
        </a:p>
      </dgm:t>
    </dgm:pt>
    <dgm:pt modelId="{151051CF-ED15-41D4-95B7-4F4BFCCC7848}" type="parTrans" cxnId="{2FFD2C76-C52C-4C4D-9A2B-7B940FE590EF}">
      <dgm:prSet/>
      <dgm:spPr/>
      <dgm:t>
        <a:bodyPr/>
        <a:lstStyle/>
        <a:p>
          <a:endParaRPr lang="fr-BE"/>
        </a:p>
      </dgm:t>
    </dgm:pt>
    <dgm:pt modelId="{AE5EE76C-C71C-4186-811C-B7AE7218101E}" type="sibTrans" cxnId="{2FFD2C76-C52C-4C4D-9A2B-7B940FE590EF}">
      <dgm:prSet/>
      <dgm:spPr/>
      <dgm:t>
        <a:bodyPr/>
        <a:lstStyle/>
        <a:p>
          <a:endParaRPr lang="fr-BE"/>
        </a:p>
      </dgm:t>
    </dgm:pt>
    <dgm:pt modelId="{2A4C9D0D-726D-428B-951E-8212C2280BE5}">
      <dgm:prSet custT="1"/>
      <dgm:spPr>
        <a:solidFill>
          <a:srgbClr val="990033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2.4 Partenariats </a:t>
          </a:r>
          <a:endParaRPr lang="fr-BE" sz="2000" dirty="0">
            <a:solidFill>
              <a:schemeClr val="bg1"/>
            </a:solidFill>
          </a:endParaRPr>
        </a:p>
      </dgm:t>
    </dgm:pt>
    <dgm:pt modelId="{EC74A0B0-E32F-484E-AE20-F77E2845247B}" type="parTrans" cxnId="{908DD29F-095E-4939-A5D5-266DD77D56D5}">
      <dgm:prSet/>
      <dgm:spPr/>
      <dgm:t>
        <a:bodyPr/>
        <a:lstStyle/>
        <a:p>
          <a:endParaRPr lang="fr-BE"/>
        </a:p>
      </dgm:t>
    </dgm:pt>
    <dgm:pt modelId="{F2B1CD51-502E-4972-B9A1-97C5DFA6E0E8}" type="sibTrans" cxnId="{908DD29F-095E-4939-A5D5-266DD77D56D5}">
      <dgm:prSet/>
      <dgm:spPr/>
      <dgm:t>
        <a:bodyPr/>
        <a:lstStyle/>
        <a:p>
          <a:endParaRPr lang="fr-BE"/>
        </a:p>
      </dgm:t>
    </dgm:pt>
    <dgm:pt modelId="{08D5FEB9-41B6-4005-A150-CFCCA42F686F}" type="pres">
      <dgm:prSet presAssocID="{78B29051-9E27-42C1-B0FB-4D1081CB5C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2DD22DC9-AAA5-4328-9482-0F8616CFC583}" type="pres">
      <dgm:prSet presAssocID="{78B29051-9E27-42C1-B0FB-4D1081CB5C33}" presName="Name1" presStyleCnt="0"/>
      <dgm:spPr/>
    </dgm:pt>
    <dgm:pt modelId="{549438FA-453E-46D3-9E9B-DFDA2404BAFB}" type="pres">
      <dgm:prSet presAssocID="{78B29051-9E27-42C1-B0FB-4D1081CB5C33}" presName="cycle" presStyleCnt="0"/>
      <dgm:spPr/>
    </dgm:pt>
    <dgm:pt modelId="{54453827-EBBB-42A3-9B42-6D739DAA4B07}" type="pres">
      <dgm:prSet presAssocID="{78B29051-9E27-42C1-B0FB-4D1081CB5C33}" presName="srcNode" presStyleLbl="node1" presStyleIdx="0" presStyleCnt="5"/>
      <dgm:spPr/>
    </dgm:pt>
    <dgm:pt modelId="{FF366927-D423-47E8-8F4E-7E48E2687A5E}" type="pres">
      <dgm:prSet presAssocID="{78B29051-9E27-42C1-B0FB-4D1081CB5C33}" presName="conn" presStyleLbl="parChTrans1D2" presStyleIdx="0" presStyleCnt="1"/>
      <dgm:spPr/>
      <dgm:t>
        <a:bodyPr/>
        <a:lstStyle/>
        <a:p>
          <a:endParaRPr lang="fr-BE"/>
        </a:p>
      </dgm:t>
    </dgm:pt>
    <dgm:pt modelId="{BD21FBA5-EA07-448C-8C3C-E7A4C90920CE}" type="pres">
      <dgm:prSet presAssocID="{78B29051-9E27-42C1-B0FB-4D1081CB5C33}" presName="extraNode" presStyleLbl="node1" presStyleIdx="0" presStyleCnt="5"/>
      <dgm:spPr/>
    </dgm:pt>
    <dgm:pt modelId="{5B2457EF-283C-4C86-BC8C-C1280D2D3421}" type="pres">
      <dgm:prSet presAssocID="{78B29051-9E27-42C1-B0FB-4D1081CB5C33}" presName="dstNode" presStyleLbl="node1" presStyleIdx="0" presStyleCnt="5"/>
      <dgm:spPr/>
    </dgm:pt>
    <dgm:pt modelId="{04AA4E9E-E039-4845-A6EF-5A5808E8AB1A}" type="pres">
      <dgm:prSet presAssocID="{24E0B00E-F849-4F4C-9E5D-68335933FE33}" presName="text_1" presStyleLbl="node1" presStyleIdx="0" presStyleCnt="5" custLinFactNeighborX="-390" custLinFactNeighborY="-46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EF7352-08D5-405E-AD53-2E10ADB28253}" type="pres">
      <dgm:prSet presAssocID="{24E0B00E-F849-4F4C-9E5D-68335933FE33}" presName="accent_1" presStyleCnt="0"/>
      <dgm:spPr/>
    </dgm:pt>
    <dgm:pt modelId="{1A3B15FE-CBA8-4CA1-A991-4EE0BC1565DE}" type="pres">
      <dgm:prSet presAssocID="{24E0B00E-F849-4F4C-9E5D-68335933FE33}" presName="accentRepeatNode" presStyleLbl="solidFgAcc1" presStyleIdx="0" presStyleCnt="5"/>
      <dgm:spPr/>
    </dgm:pt>
    <dgm:pt modelId="{9520C8A9-8310-469B-B4C6-A93DE0358E28}" type="pres">
      <dgm:prSet presAssocID="{07B44389-D15A-4BDB-9D98-2B8B044C58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1A3E1F-E1F6-4C5D-92D5-8664E8012E35}" type="pres">
      <dgm:prSet presAssocID="{07B44389-D15A-4BDB-9D98-2B8B044C58E6}" presName="accent_2" presStyleCnt="0"/>
      <dgm:spPr/>
    </dgm:pt>
    <dgm:pt modelId="{62E33B91-49F7-4F8B-9A17-116C4D2E34AB}" type="pres">
      <dgm:prSet presAssocID="{07B44389-D15A-4BDB-9D98-2B8B044C58E6}" presName="accentRepeatNode" presStyleLbl="solidFgAcc1" presStyleIdx="1" presStyleCnt="5"/>
      <dgm:spPr/>
    </dgm:pt>
    <dgm:pt modelId="{7D4F5761-C7F2-4A0E-B957-57EA5952E993}" type="pres">
      <dgm:prSet presAssocID="{C31A81CD-9647-408F-8F81-9E054EDBE8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4FA4B9-811F-4E8D-92EF-00E053C791BB}" type="pres">
      <dgm:prSet presAssocID="{C31A81CD-9647-408F-8F81-9E054EDBE8A7}" presName="accent_3" presStyleCnt="0"/>
      <dgm:spPr/>
    </dgm:pt>
    <dgm:pt modelId="{08B2E88A-DBB1-465A-A769-EF0DF2A368D0}" type="pres">
      <dgm:prSet presAssocID="{C31A81CD-9647-408F-8F81-9E054EDBE8A7}" presName="accentRepeatNode" presStyleLbl="solidFgAcc1" presStyleIdx="2" presStyleCnt="5"/>
      <dgm:spPr/>
    </dgm:pt>
    <dgm:pt modelId="{CCDF10BB-9921-4FEF-A657-82B0A5DB2715}" type="pres">
      <dgm:prSet presAssocID="{2A4C9D0D-726D-428B-951E-8212C2280B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4B3C88-1A07-40DF-9595-77B0D0E08A24}" type="pres">
      <dgm:prSet presAssocID="{2A4C9D0D-726D-428B-951E-8212C2280BE5}" presName="accent_4" presStyleCnt="0"/>
      <dgm:spPr/>
    </dgm:pt>
    <dgm:pt modelId="{F76D2ACA-116A-42DA-BE81-D603AEAF004B}" type="pres">
      <dgm:prSet presAssocID="{2A4C9D0D-726D-428B-951E-8212C2280BE5}" presName="accentRepeatNode" presStyleLbl="solidFgAcc1" presStyleIdx="3" presStyleCnt="5"/>
      <dgm:spPr/>
    </dgm:pt>
    <dgm:pt modelId="{FEDFDDB6-E761-4D8B-BE25-6A2DEAB6B7F1}" type="pres">
      <dgm:prSet presAssocID="{2AF03C8B-63AD-4842-94F4-8184449049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68063C-0A95-41C8-B57D-DA6D4FB8F4BF}" type="pres">
      <dgm:prSet presAssocID="{2AF03C8B-63AD-4842-94F4-818444904995}" presName="accent_5" presStyleCnt="0"/>
      <dgm:spPr/>
    </dgm:pt>
    <dgm:pt modelId="{A322C7AF-B574-4E68-97CA-4D76995C8F87}" type="pres">
      <dgm:prSet presAssocID="{2AF03C8B-63AD-4842-94F4-818444904995}" presName="accentRepeatNode" presStyleLbl="solidFgAcc1" presStyleIdx="4" presStyleCnt="5"/>
      <dgm:spPr/>
    </dgm:pt>
  </dgm:ptLst>
  <dgm:cxnLst>
    <dgm:cxn modelId="{06506695-05C1-40C3-AA61-6D28F08BBEC2}" type="presOf" srcId="{2A4C9D0D-726D-428B-951E-8212C2280BE5}" destId="{CCDF10BB-9921-4FEF-A657-82B0A5DB2715}" srcOrd="0" destOrd="0" presId="urn:microsoft.com/office/officeart/2008/layout/VerticalCurvedList"/>
    <dgm:cxn modelId="{6BCB4C22-A3B3-4D4B-82E7-65AF30741C67}" type="presOf" srcId="{07B44389-D15A-4BDB-9D98-2B8B044C58E6}" destId="{9520C8A9-8310-469B-B4C6-A93DE0358E28}" srcOrd="0" destOrd="0" presId="urn:microsoft.com/office/officeart/2008/layout/VerticalCurvedList"/>
    <dgm:cxn modelId="{908DD29F-095E-4939-A5D5-266DD77D56D5}" srcId="{78B29051-9E27-42C1-B0FB-4D1081CB5C33}" destId="{2A4C9D0D-726D-428B-951E-8212C2280BE5}" srcOrd="3" destOrd="0" parTransId="{EC74A0B0-E32F-484E-AE20-F77E2845247B}" sibTransId="{F2B1CD51-502E-4972-B9A1-97C5DFA6E0E8}"/>
    <dgm:cxn modelId="{B81D1FE3-C071-45A0-BF81-D850E8C9C69B}" srcId="{78B29051-9E27-42C1-B0FB-4D1081CB5C33}" destId="{C31A81CD-9647-408F-8F81-9E054EDBE8A7}" srcOrd="2" destOrd="0" parTransId="{2168F455-A732-459F-80B0-C97EE62BFBD8}" sibTransId="{FAF669CE-28D0-4E55-BC22-5CEDB9749470}"/>
    <dgm:cxn modelId="{0524FB6F-B191-4580-B278-5DAAFBC5AF77}" srcId="{78B29051-9E27-42C1-B0FB-4D1081CB5C33}" destId="{07B44389-D15A-4BDB-9D98-2B8B044C58E6}" srcOrd="1" destOrd="0" parTransId="{BCA3D2D6-65B7-4ABF-9A92-8A0E793CD019}" sibTransId="{07668B51-F184-4B4F-8B19-EEEE96CE5C77}"/>
    <dgm:cxn modelId="{364388EE-4358-4C53-935E-BCE7F75FB383}" type="presOf" srcId="{24E0B00E-F849-4F4C-9E5D-68335933FE33}" destId="{04AA4E9E-E039-4845-A6EF-5A5808E8AB1A}" srcOrd="0" destOrd="0" presId="urn:microsoft.com/office/officeart/2008/layout/VerticalCurvedList"/>
    <dgm:cxn modelId="{4DB832AC-4A1A-4D0B-8F94-295AC1B1D187}" srcId="{78B29051-9E27-42C1-B0FB-4D1081CB5C33}" destId="{24E0B00E-F849-4F4C-9E5D-68335933FE33}" srcOrd="0" destOrd="0" parTransId="{07F61FE9-1757-4449-A41B-6A5350238ACE}" sibTransId="{BD83B835-AFE9-4273-B65D-5A3B1220C7B2}"/>
    <dgm:cxn modelId="{454A20FE-B457-4DEF-924F-D4998F9B185A}" type="presOf" srcId="{78B29051-9E27-42C1-B0FB-4D1081CB5C33}" destId="{08D5FEB9-41B6-4005-A150-CFCCA42F686F}" srcOrd="0" destOrd="0" presId="urn:microsoft.com/office/officeart/2008/layout/VerticalCurvedList"/>
    <dgm:cxn modelId="{2FFD2C76-C52C-4C4D-9A2B-7B940FE590EF}" srcId="{78B29051-9E27-42C1-B0FB-4D1081CB5C33}" destId="{2AF03C8B-63AD-4842-94F4-818444904995}" srcOrd="4" destOrd="0" parTransId="{151051CF-ED15-41D4-95B7-4F4BFCCC7848}" sibTransId="{AE5EE76C-C71C-4186-811C-B7AE7218101E}"/>
    <dgm:cxn modelId="{EFFB5F5D-1035-4B2E-AEC8-8847AD5DCEB0}" type="presOf" srcId="{BD83B835-AFE9-4273-B65D-5A3B1220C7B2}" destId="{FF366927-D423-47E8-8F4E-7E48E2687A5E}" srcOrd="0" destOrd="0" presId="urn:microsoft.com/office/officeart/2008/layout/VerticalCurvedList"/>
    <dgm:cxn modelId="{722A02D8-3A26-49BC-815E-52DB09250E74}" type="presOf" srcId="{2AF03C8B-63AD-4842-94F4-818444904995}" destId="{FEDFDDB6-E761-4D8B-BE25-6A2DEAB6B7F1}" srcOrd="0" destOrd="0" presId="urn:microsoft.com/office/officeart/2008/layout/VerticalCurvedList"/>
    <dgm:cxn modelId="{9E5023C2-B4BE-4152-8C7B-99AC6FC2241C}" type="presOf" srcId="{C31A81CD-9647-408F-8F81-9E054EDBE8A7}" destId="{7D4F5761-C7F2-4A0E-B957-57EA5952E993}" srcOrd="0" destOrd="0" presId="urn:microsoft.com/office/officeart/2008/layout/VerticalCurvedList"/>
    <dgm:cxn modelId="{888AF345-43CC-4FA1-B8A4-0BC42B481128}" type="presParOf" srcId="{08D5FEB9-41B6-4005-A150-CFCCA42F686F}" destId="{2DD22DC9-AAA5-4328-9482-0F8616CFC583}" srcOrd="0" destOrd="0" presId="urn:microsoft.com/office/officeart/2008/layout/VerticalCurvedList"/>
    <dgm:cxn modelId="{7967423B-F022-4F63-85C0-BFFC474C081B}" type="presParOf" srcId="{2DD22DC9-AAA5-4328-9482-0F8616CFC583}" destId="{549438FA-453E-46D3-9E9B-DFDA2404BAFB}" srcOrd="0" destOrd="0" presId="urn:microsoft.com/office/officeart/2008/layout/VerticalCurvedList"/>
    <dgm:cxn modelId="{960B8A40-C35B-4B82-B340-B04739029947}" type="presParOf" srcId="{549438FA-453E-46D3-9E9B-DFDA2404BAFB}" destId="{54453827-EBBB-42A3-9B42-6D739DAA4B07}" srcOrd="0" destOrd="0" presId="urn:microsoft.com/office/officeart/2008/layout/VerticalCurvedList"/>
    <dgm:cxn modelId="{41AA9FC7-897A-4B1E-A29F-F0152CC97E78}" type="presParOf" srcId="{549438FA-453E-46D3-9E9B-DFDA2404BAFB}" destId="{FF366927-D423-47E8-8F4E-7E48E2687A5E}" srcOrd="1" destOrd="0" presId="urn:microsoft.com/office/officeart/2008/layout/VerticalCurvedList"/>
    <dgm:cxn modelId="{ECC2A3F7-8972-4C30-A795-9BC77BE2DFC2}" type="presParOf" srcId="{549438FA-453E-46D3-9E9B-DFDA2404BAFB}" destId="{BD21FBA5-EA07-448C-8C3C-E7A4C90920CE}" srcOrd="2" destOrd="0" presId="urn:microsoft.com/office/officeart/2008/layout/VerticalCurvedList"/>
    <dgm:cxn modelId="{57C55DE4-2C2B-4426-A179-DD22A475D18B}" type="presParOf" srcId="{549438FA-453E-46D3-9E9B-DFDA2404BAFB}" destId="{5B2457EF-283C-4C86-BC8C-C1280D2D3421}" srcOrd="3" destOrd="0" presId="urn:microsoft.com/office/officeart/2008/layout/VerticalCurvedList"/>
    <dgm:cxn modelId="{B6F47A0A-BB18-4AE0-BEF5-B67575C0F303}" type="presParOf" srcId="{2DD22DC9-AAA5-4328-9482-0F8616CFC583}" destId="{04AA4E9E-E039-4845-A6EF-5A5808E8AB1A}" srcOrd="1" destOrd="0" presId="urn:microsoft.com/office/officeart/2008/layout/VerticalCurvedList"/>
    <dgm:cxn modelId="{DE0410B1-603E-488B-B042-F7B7C2D27115}" type="presParOf" srcId="{2DD22DC9-AAA5-4328-9482-0F8616CFC583}" destId="{C9EF7352-08D5-405E-AD53-2E10ADB28253}" srcOrd="2" destOrd="0" presId="urn:microsoft.com/office/officeart/2008/layout/VerticalCurvedList"/>
    <dgm:cxn modelId="{27D4C1F3-E2F9-45EE-90A2-069959E5C2B3}" type="presParOf" srcId="{C9EF7352-08D5-405E-AD53-2E10ADB28253}" destId="{1A3B15FE-CBA8-4CA1-A991-4EE0BC1565DE}" srcOrd="0" destOrd="0" presId="urn:microsoft.com/office/officeart/2008/layout/VerticalCurvedList"/>
    <dgm:cxn modelId="{D08DA8D1-D158-4B43-8AFE-2F030DC32498}" type="presParOf" srcId="{2DD22DC9-AAA5-4328-9482-0F8616CFC583}" destId="{9520C8A9-8310-469B-B4C6-A93DE0358E28}" srcOrd="3" destOrd="0" presId="urn:microsoft.com/office/officeart/2008/layout/VerticalCurvedList"/>
    <dgm:cxn modelId="{F9342DAA-CF74-46D0-96D2-47F5B8BDE088}" type="presParOf" srcId="{2DD22DC9-AAA5-4328-9482-0F8616CFC583}" destId="{C11A3E1F-E1F6-4C5D-92D5-8664E8012E35}" srcOrd="4" destOrd="0" presId="urn:microsoft.com/office/officeart/2008/layout/VerticalCurvedList"/>
    <dgm:cxn modelId="{5785D6E5-74E5-4137-8F5A-2E6C5CB5B44E}" type="presParOf" srcId="{C11A3E1F-E1F6-4C5D-92D5-8664E8012E35}" destId="{62E33B91-49F7-4F8B-9A17-116C4D2E34AB}" srcOrd="0" destOrd="0" presId="urn:microsoft.com/office/officeart/2008/layout/VerticalCurvedList"/>
    <dgm:cxn modelId="{935481C1-ABBB-46A1-BAC6-35B0DB45A35C}" type="presParOf" srcId="{2DD22DC9-AAA5-4328-9482-0F8616CFC583}" destId="{7D4F5761-C7F2-4A0E-B957-57EA5952E993}" srcOrd="5" destOrd="0" presId="urn:microsoft.com/office/officeart/2008/layout/VerticalCurvedList"/>
    <dgm:cxn modelId="{263BC683-28C2-482A-A5FF-5124E7E92CA0}" type="presParOf" srcId="{2DD22DC9-AAA5-4328-9482-0F8616CFC583}" destId="{124FA4B9-811F-4E8D-92EF-00E053C791BB}" srcOrd="6" destOrd="0" presId="urn:microsoft.com/office/officeart/2008/layout/VerticalCurvedList"/>
    <dgm:cxn modelId="{0801BF27-6E38-44CC-A1F8-6DB500798998}" type="presParOf" srcId="{124FA4B9-811F-4E8D-92EF-00E053C791BB}" destId="{08B2E88A-DBB1-465A-A769-EF0DF2A368D0}" srcOrd="0" destOrd="0" presId="urn:microsoft.com/office/officeart/2008/layout/VerticalCurvedList"/>
    <dgm:cxn modelId="{0EACF4E6-A44A-4F0F-B968-413313600964}" type="presParOf" srcId="{2DD22DC9-AAA5-4328-9482-0F8616CFC583}" destId="{CCDF10BB-9921-4FEF-A657-82B0A5DB2715}" srcOrd="7" destOrd="0" presId="urn:microsoft.com/office/officeart/2008/layout/VerticalCurvedList"/>
    <dgm:cxn modelId="{01282187-5EF8-4A4D-A78B-9EC5F18DF33D}" type="presParOf" srcId="{2DD22DC9-AAA5-4328-9482-0F8616CFC583}" destId="{EF4B3C88-1A07-40DF-9595-77B0D0E08A24}" srcOrd="8" destOrd="0" presId="urn:microsoft.com/office/officeart/2008/layout/VerticalCurvedList"/>
    <dgm:cxn modelId="{B3B5DC64-F63F-409C-9E9A-6A009E0A4F28}" type="presParOf" srcId="{EF4B3C88-1A07-40DF-9595-77B0D0E08A24}" destId="{F76D2ACA-116A-42DA-BE81-D603AEAF004B}" srcOrd="0" destOrd="0" presId="urn:microsoft.com/office/officeart/2008/layout/VerticalCurvedList"/>
    <dgm:cxn modelId="{A21D911C-FB6D-468E-B0B4-FEB5E046F96D}" type="presParOf" srcId="{2DD22DC9-AAA5-4328-9482-0F8616CFC583}" destId="{FEDFDDB6-E761-4D8B-BE25-6A2DEAB6B7F1}" srcOrd="9" destOrd="0" presId="urn:microsoft.com/office/officeart/2008/layout/VerticalCurvedList"/>
    <dgm:cxn modelId="{DA6C7B26-5E55-40F5-AEED-ACD7000D075B}" type="presParOf" srcId="{2DD22DC9-AAA5-4328-9482-0F8616CFC583}" destId="{9E68063C-0A95-41C8-B57D-DA6D4FB8F4BF}" srcOrd="10" destOrd="0" presId="urn:microsoft.com/office/officeart/2008/layout/VerticalCurvedList"/>
    <dgm:cxn modelId="{3537CC85-0BAE-4D2D-8BB2-9A0E5F730AE3}" type="presParOf" srcId="{9E68063C-0A95-41C8-B57D-DA6D4FB8F4BF}" destId="{A322C7AF-B574-4E68-97CA-4D76995C8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B29051-9E27-42C1-B0FB-4D1081CB5C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24E0B00E-F849-4F4C-9E5D-68335933FE33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2.1 Politiques : européennes et régionales</a:t>
          </a:r>
          <a:endParaRPr lang="fr-BE" sz="1400" dirty="0">
            <a:solidFill>
              <a:schemeClr val="tx1"/>
            </a:solidFill>
          </a:endParaRPr>
        </a:p>
      </dgm:t>
    </dgm:pt>
    <dgm:pt modelId="{07F61FE9-1757-4449-A41B-6A5350238ACE}" type="parTrans" cxnId="{4DB832AC-4A1A-4D0B-8F94-295AC1B1D187}">
      <dgm:prSet/>
      <dgm:spPr/>
      <dgm:t>
        <a:bodyPr/>
        <a:lstStyle/>
        <a:p>
          <a:endParaRPr lang="fr-BE"/>
        </a:p>
      </dgm:t>
    </dgm:pt>
    <dgm:pt modelId="{BD83B835-AFE9-4273-B65D-5A3B1220C7B2}" type="sibTrans" cxnId="{4DB832AC-4A1A-4D0B-8F94-295AC1B1D187}">
      <dgm:prSet/>
      <dgm:spPr/>
      <dgm:t>
        <a:bodyPr/>
        <a:lstStyle/>
        <a:p>
          <a:endParaRPr lang="fr-BE"/>
        </a:p>
      </dgm:t>
    </dgm:pt>
    <dgm:pt modelId="{07B44389-D15A-4BDB-9D98-2B8B044C58E6}">
      <dgm:prSet custT="1"/>
      <dgm:spPr>
        <a:noFill/>
      </dgm:spPr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2.2 Parcours LLL</a:t>
          </a:r>
        </a:p>
      </dgm:t>
    </dgm:pt>
    <dgm:pt modelId="{BCA3D2D6-65B7-4ABF-9A92-8A0E793CD019}" type="parTrans" cxnId="{0524FB6F-B191-4580-B278-5DAAFBC5AF77}">
      <dgm:prSet/>
      <dgm:spPr/>
      <dgm:t>
        <a:bodyPr/>
        <a:lstStyle/>
        <a:p>
          <a:endParaRPr lang="fr-BE"/>
        </a:p>
      </dgm:t>
    </dgm:pt>
    <dgm:pt modelId="{07668B51-F184-4B4F-8B19-EEEE96CE5C77}" type="sibTrans" cxnId="{0524FB6F-B191-4580-B278-5DAAFBC5AF77}">
      <dgm:prSet/>
      <dgm:spPr/>
      <dgm:t>
        <a:bodyPr/>
        <a:lstStyle/>
        <a:p>
          <a:endParaRPr lang="fr-BE"/>
        </a:p>
      </dgm:t>
    </dgm:pt>
    <dgm:pt modelId="{C31A81CD-9647-408F-8F81-9E054EDBE8A7}">
      <dgm:prSet custT="1"/>
      <dgm:spPr>
        <a:noFill/>
      </dgm:spPr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2.3 Faciliter l’accès au parcours</a:t>
          </a:r>
        </a:p>
      </dgm:t>
    </dgm:pt>
    <dgm:pt modelId="{2168F455-A732-459F-80B0-C97EE62BFBD8}" type="parTrans" cxnId="{B81D1FE3-C071-45A0-BF81-D850E8C9C69B}">
      <dgm:prSet/>
      <dgm:spPr/>
      <dgm:t>
        <a:bodyPr/>
        <a:lstStyle/>
        <a:p>
          <a:endParaRPr lang="fr-BE"/>
        </a:p>
      </dgm:t>
    </dgm:pt>
    <dgm:pt modelId="{FAF669CE-28D0-4E55-BC22-5CEDB9749470}" type="sibTrans" cxnId="{B81D1FE3-C071-45A0-BF81-D850E8C9C69B}">
      <dgm:prSet/>
      <dgm:spPr/>
      <dgm:t>
        <a:bodyPr/>
        <a:lstStyle/>
        <a:p>
          <a:endParaRPr lang="fr-BE"/>
        </a:p>
      </dgm:t>
    </dgm:pt>
    <dgm:pt modelId="{2AF03C8B-63AD-4842-94F4-818444904995}">
      <dgm:prSet custT="1"/>
      <dgm:spPr/>
      <dgm:t>
        <a:bodyPr/>
        <a:lstStyle/>
        <a:p>
          <a:pPr rtl="0"/>
          <a:r>
            <a:rPr lang="fr-BE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2.5 Appui aux Centres de validation</a:t>
          </a:r>
        </a:p>
      </dgm:t>
    </dgm:pt>
    <dgm:pt modelId="{151051CF-ED15-41D4-95B7-4F4BFCCC7848}" type="parTrans" cxnId="{2FFD2C76-C52C-4C4D-9A2B-7B940FE590EF}">
      <dgm:prSet/>
      <dgm:spPr/>
      <dgm:t>
        <a:bodyPr/>
        <a:lstStyle/>
        <a:p>
          <a:endParaRPr lang="fr-BE"/>
        </a:p>
      </dgm:t>
    </dgm:pt>
    <dgm:pt modelId="{AE5EE76C-C71C-4186-811C-B7AE7218101E}" type="sibTrans" cxnId="{2FFD2C76-C52C-4C4D-9A2B-7B940FE590EF}">
      <dgm:prSet/>
      <dgm:spPr/>
      <dgm:t>
        <a:bodyPr/>
        <a:lstStyle/>
        <a:p>
          <a:endParaRPr lang="fr-BE"/>
        </a:p>
      </dgm:t>
    </dgm:pt>
    <dgm:pt modelId="{2A4C9D0D-726D-428B-951E-8212C2280BE5}">
      <dgm:prSet custT="1"/>
      <dgm:spPr>
        <a:solidFill>
          <a:srgbClr val="990033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2.4 Partenariats </a:t>
          </a:r>
          <a:endParaRPr lang="fr-BE" sz="2000" dirty="0">
            <a:solidFill>
              <a:schemeClr val="bg1"/>
            </a:solidFill>
          </a:endParaRPr>
        </a:p>
      </dgm:t>
    </dgm:pt>
    <dgm:pt modelId="{EC74A0B0-E32F-484E-AE20-F77E2845247B}" type="parTrans" cxnId="{908DD29F-095E-4939-A5D5-266DD77D56D5}">
      <dgm:prSet/>
      <dgm:spPr/>
      <dgm:t>
        <a:bodyPr/>
        <a:lstStyle/>
        <a:p>
          <a:endParaRPr lang="fr-BE"/>
        </a:p>
      </dgm:t>
    </dgm:pt>
    <dgm:pt modelId="{F2B1CD51-502E-4972-B9A1-97C5DFA6E0E8}" type="sibTrans" cxnId="{908DD29F-095E-4939-A5D5-266DD77D56D5}">
      <dgm:prSet/>
      <dgm:spPr/>
      <dgm:t>
        <a:bodyPr/>
        <a:lstStyle/>
        <a:p>
          <a:endParaRPr lang="fr-BE"/>
        </a:p>
      </dgm:t>
    </dgm:pt>
    <dgm:pt modelId="{08D5FEB9-41B6-4005-A150-CFCCA42F686F}" type="pres">
      <dgm:prSet presAssocID="{78B29051-9E27-42C1-B0FB-4D1081CB5C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2DD22DC9-AAA5-4328-9482-0F8616CFC583}" type="pres">
      <dgm:prSet presAssocID="{78B29051-9E27-42C1-B0FB-4D1081CB5C33}" presName="Name1" presStyleCnt="0"/>
      <dgm:spPr/>
    </dgm:pt>
    <dgm:pt modelId="{549438FA-453E-46D3-9E9B-DFDA2404BAFB}" type="pres">
      <dgm:prSet presAssocID="{78B29051-9E27-42C1-B0FB-4D1081CB5C33}" presName="cycle" presStyleCnt="0"/>
      <dgm:spPr/>
    </dgm:pt>
    <dgm:pt modelId="{54453827-EBBB-42A3-9B42-6D739DAA4B07}" type="pres">
      <dgm:prSet presAssocID="{78B29051-9E27-42C1-B0FB-4D1081CB5C33}" presName="srcNode" presStyleLbl="node1" presStyleIdx="0" presStyleCnt="5"/>
      <dgm:spPr/>
    </dgm:pt>
    <dgm:pt modelId="{FF366927-D423-47E8-8F4E-7E48E2687A5E}" type="pres">
      <dgm:prSet presAssocID="{78B29051-9E27-42C1-B0FB-4D1081CB5C33}" presName="conn" presStyleLbl="parChTrans1D2" presStyleIdx="0" presStyleCnt="1"/>
      <dgm:spPr/>
      <dgm:t>
        <a:bodyPr/>
        <a:lstStyle/>
        <a:p>
          <a:endParaRPr lang="fr-BE"/>
        </a:p>
      </dgm:t>
    </dgm:pt>
    <dgm:pt modelId="{BD21FBA5-EA07-448C-8C3C-E7A4C90920CE}" type="pres">
      <dgm:prSet presAssocID="{78B29051-9E27-42C1-B0FB-4D1081CB5C33}" presName="extraNode" presStyleLbl="node1" presStyleIdx="0" presStyleCnt="5"/>
      <dgm:spPr/>
    </dgm:pt>
    <dgm:pt modelId="{5B2457EF-283C-4C86-BC8C-C1280D2D3421}" type="pres">
      <dgm:prSet presAssocID="{78B29051-9E27-42C1-B0FB-4D1081CB5C33}" presName="dstNode" presStyleLbl="node1" presStyleIdx="0" presStyleCnt="5"/>
      <dgm:spPr/>
    </dgm:pt>
    <dgm:pt modelId="{04AA4E9E-E039-4845-A6EF-5A5808E8AB1A}" type="pres">
      <dgm:prSet presAssocID="{24E0B00E-F849-4F4C-9E5D-68335933FE33}" presName="text_1" presStyleLbl="node1" presStyleIdx="0" presStyleCnt="5" custLinFactNeighborX="-390" custLinFactNeighborY="-46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EF7352-08D5-405E-AD53-2E10ADB28253}" type="pres">
      <dgm:prSet presAssocID="{24E0B00E-F849-4F4C-9E5D-68335933FE33}" presName="accent_1" presStyleCnt="0"/>
      <dgm:spPr/>
    </dgm:pt>
    <dgm:pt modelId="{1A3B15FE-CBA8-4CA1-A991-4EE0BC1565DE}" type="pres">
      <dgm:prSet presAssocID="{24E0B00E-F849-4F4C-9E5D-68335933FE33}" presName="accentRepeatNode" presStyleLbl="solidFgAcc1" presStyleIdx="0" presStyleCnt="5"/>
      <dgm:spPr/>
    </dgm:pt>
    <dgm:pt modelId="{9520C8A9-8310-469B-B4C6-A93DE0358E28}" type="pres">
      <dgm:prSet presAssocID="{07B44389-D15A-4BDB-9D98-2B8B044C58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1A3E1F-E1F6-4C5D-92D5-8664E8012E35}" type="pres">
      <dgm:prSet presAssocID="{07B44389-D15A-4BDB-9D98-2B8B044C58E6}" presName="accent_2" presStyleCnt="0"/>
      <dgm:spPr/>
    </dgm:pt>
    <dgm:pt modelId="{62E33B91-49F7-4F8B-9A17-116C4D2E34AB}" type="pres">
      <dgm:prSet presAssocID="{07B44389-D15A-4BDB-9D98-2B8B044C58E6}" presName="accentRepeatNode" presStyleLbl="solidFgAcc1" presStyleIdx="1" presStyleCnt="5"/>
      <dgm:spPr/>
    </dgm:pt>
    <dgm:pt modelId="{7D4F5761-C7F2-4A0E-B957-57EA5952E993}" type="pres">
      <dgm:prSet presAssocID="{C31A81CD-9647-408F-8F81-9E054EDBE8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4FA4B9-811F-4E8D-92EF-00E053C791BB}" type="pres">
      <dgm:prSet presAssocID="{C31A81CD-9647-408F-8F81-9E054EDBE8A7}" presName="accent_3" presStyleCnt="0"/>
      <dgm:spPr/>
    </dgm:pt>
    <dgm:pt modelId="{08B2E88A-DBB1-465A-A769-EF0DF2A368D0}" type="pres">
      <dgm:prSet presAssocID="{C31A81CD-9647-408F-8F81-9E054EDBE8A7}" presName="accentRepeatNode" presStyleLbl="solidFgAcc1" presStyleIdx="2" presStyleCnt="5"/>
      <dgm:spPr/>
    </dgm:pt>
    <dgm:pt modelId="{CCDF10BB-9921-4FEF-A657-82B0A5DB2715}" type="pres">
      <dgm:prSet presAssocID="{2A4C9D0D-726D-428B-951E-8212C2280B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4B3C88-1A07-40DF-9595-77B0D0E08A24}" type="pres">
      <dgm:prSet presAssocID="{2A4C9D0D-726D-428B-951E-8212C2280BE5}" presName="accent_4" presStyleCnt="0"/>
      <dgm:spPr/>
    </dgm:pt>
    <dgm:pt modelId="{F76D2ACA-116A-42DA-BE81-D603AEAF004B}" type="pres">
      <dgm:prSet presAssocID="{2A4C9D0D-726D-428B-951E-8212C2280BE5}" presName="accentRepeatNode" presStyleLbl="solidFgAcc1" presStyleIdx="3" presStyleCnt="5"/>
      <dgm:spPr/>
    </dgm:pt>
    <dgm:pt modelId="{FEDFDDB6-E761-4D8B-BE25-6A2DEAB6B7F1}" type="pres">
      <dgm:prSet presAssocID="{2AF03C8B-63AD-4842-94F4-8184449049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68063C-0A95-41C8-B57D-DA6D4FB8F4BF}" type="pres">
      <dgm:prSet presAssocID="{2AF03C8B-63AD-4842-94F4-818444904995}" presName="accent_5" presStyleCnt="0"/>
      <dgm:spPr/>
    </dgm:pt>
    <dgm:pt modelId="{A322C7AF-B574-4E68-97CA-4D76995C8F87}" type="pres">
      <dgm:prSet presAssocID="{2AF03C8B-63AD-4842-94F4-818444904995}" presName="accentRepeatNode" presStyleLbl="solidFgAcc1" presStyleIdx="4" presStyleCnt="5"/>
      <dgm:spPr/>
    </dgm:pt>
  </dgm:ptLst>
  <dgm:cxnLst>
    <dgm:cxn modelId="{43F97531-666C-4A8C-BEE2-9C91DDCE458E}" type="presOf" srcId="{2AF03C8B-63AD-4842-94F4-818444904995}" destId="{FEDFDDB6-E761-4D8B-BE25-6A2DEAB6B7F1}" srcOrd="0" destOrd="0" presId="urn:microsoft.com/office/officeart/2008/layout/VerticalCurvedList"/>
    <dgm:cxn modelId="{908DD29F-095E-4939-A5D5-266DD77D56D5}" srcId="{78B29051-9E27-42C1-B0FB-4D1081CB5C33}" destId="{2A4C9D0D-726D-428B-951E-8212C2280BE5}" srcOrd="3" destOrd="0" parTransId="{EC74A0B0-E32F-484E-AE20-F77E2845247B}" sibTransId="{F2B1CD51-502E-4972-B9A1-97C5DFA6E0E8}"/>
    <dgm:cxn modelId="{F0E3B684-61BA-4EBD-BB49-A2384E0FA133}" type="presOf" srcId="{24E0B00E-F849-4F4C-9E5D-68335933FE33}" destId="{04AA4E9E-E039-4845-A6EF-5A5808E8AB1A}" srcOrd="0" destOrd="0" presId="urn:microsoft.com/office/officeart/2008/layout/VerticalCurvedList"/>
    <dgm:cxn modelId="{0EECF280-C712-4B28-AE36-C345D4383A45}" type="presOf" srcId="{78B29051-9E27-42C1-B0FB-4D1081CB5C33}" destId="{08D5FEB9-41B6-4005-A150-CFCCA42F686F}" srcOrd="0" destOrd="0" presId="urn:microsoft.com/office/officeart/2008/layout/VerticalCurvedList"/>
    <dgm:cxn modelId="{B81D1FE3-C071-45A0-BF81-D850E8C9C69B}" srcId="{78B29051-9E27-42C1-B0FB-4D1081CB5C33}" destId="{C31A81CD-9647-408F-8F81-9E054EDBE8A7}" srcOrd="2" destOrd="0" parTransId="{2168F455-A732-459F-80B0-C97EE62BFBD8}" sibTransId="{FAF669CE-28D0-4E55-BC22-5CEDB9749470}"/>
    <dgm:cxn modelId="{0524FB6F-B191-4580-B278-5DAAFBC5AF77}" srcId="{78B29051-9E27-42C1-B0FB-4D1081CB5C33}" destId="{07B44389-D15A-4BDB-9D98-2B8B044C58E6}" srcOrd="1" destOrd="0" parTransId="{BCA3D2D6-65B7-4ABF-9A92-8A0E793CD019}" sibTransId="{07668B51-F184-4B4F-8B19-EEEE96CE5C77}"/>
    <dgm:cxn modelId="{C4305A23-194D-461A-A6F0-91248A077D53}" type="presOf" srcId="{07B44389-D15A-4BDB-9D98-2B8B044C58E6}" destId="{9520C8A9-8310-469B-B4C6-A93DE0358E28}" srcOrd="0" destOrd="0" presId="urn:microsoft.com/office/officeart/2008/layout/VerticalCurvedList"/>
    <dgm:cxn modelId="{4DB832AC-4A1A-4D0B-8F94-295AC1B1D187}" srcId="{78B29051-9E27-42C1-B0FB-4D1081CB5C33}" destId="{24E0B00E-F849-4F4C-9E5D-68335933FE33}" srcOrd="0" destOrd="0" parTransId="{07F61FE9-1757-4449-A41B-6A5350238ACE}" sibTransId="{BD83B835-AFE9-4273-B65D-5A3B1220C7B2}"/>
    <dgm:cxn modelId="{C0B4F6BA-12E6-4438-96AD-32D9846B3D86}" type="presOf" srcId="{BD83B835-AFE9-4273-B65D-5A3B1220C7B2}" destId="{FF366927-D423-47E8-8F4E-7E48E2687A5E}" srcOrd="0" destOrd="0" presId="urn:microsoft.com/office/officeart/2008/layout/VerticalCurvedList"/>
    <dgm:cxn modelId="{2FFD2C76-C52C-4C4D-9A2B-7B940FE590EF}" srcId="{78B29051-9E27-42C1-B0FB-4D1081CB5C33}" destId="{2AF03C8B-63AD-4842-94F4-818444904995}" srcOrd="4" destOrd="0" parTransId="{151051CF-ED15-41D4-95B7-4F4BFCCC7848}" sibTransId="{AE5EE76C-C71C-4186-811C-B7AE7218101E}"/>
    <dgm:cxn modelId="{4ED9B59A-173F-4786-8B33-0B594E2BB880}" type="presOf" srcId="{2A4C9D0D-726D-428B-951E-8212C2280BE5}" destId="{CCDF10BB-9921-4FEF-A657-82B0A5DB2715}" srcOrd="0" destOrd="0" presId="urn:microsoft.com/office/officeart/2008/layout/VerticalCurvedList"/>
    <dgm:cxn modelId="{5B5E126C-998F-4E05-8AAA-D0CD996F5BA7}" type="presOf" srcId="{C31A81CD-9647-408F-8F81-9E054EDBE8A7}" destId="{7D4F5761-C7F2-4A0E-B957-57EA5952E993}" srcOrd="0" destOrd="0" presId="urn:microsoft.com/office/officeart/2008/layout/VerticalCurvedList"/>
    <dgm:cxn modelId="{F8057B57-F18C-4E5F-A43C-0E90DA399DE6}" type="presParOf" srcId="{08D5FEB9-41B6-4005-A150-CFCCA42F686F}" destId="{2DD22DC9-AAA5-4328-9482-0F8616CFC583}" srcOrd="0" destOrd="0" presId="urn:microsoft.com/office/officeart/2008/layout/VerticalCurvedList"/>
    <dgm:cxn modelId="{9B41C775-83E0-4A71-B46B-6260B3019628}" type="presParOf" srcId="{2DD22DC9-AAA5-4328-9482-0F8616CFC583}" destId="{549438FA-453E-46D3-9E9B-DFDA2404BAFB}" srcOrd="0" destOrd="0" presId="urn:microsoft.com/office/officeart/2008/layout/VerticalCurvedList"/>
    <dgm:cxn modelId="{6118A875-3E69-4606-ACE7-0D1805F951FA}" type="presParOf" srcId="{549438FA-453E-46D3-9E9B-DFDA2404BAFB}" destId="{54453827-EBBB-42A3-9B42-6D739DAA4B07}" srcOrd="0" destOrd="0" presId="urn:microsoft.com/office/officeart/2008/layout/VerticalCurvedList"/>
    <dgm:cxn modelId="{1A844198-B2ED-44F8-891A-C3EB72BEB5FA}" type="presParOf" srcId="{549438FA-453E-46D3-9E9B-DFDA2404BAFB}" destId="{FF366927-D423-47E8-8F4E-7E48E2687A5E}" srcOrd="1" destOrd="0" presId="urn:microsoft.com/office/officeart/2008/layout/VerticalCurvedList"/>
    <dgm:cxn modelId="{E3CF472C-D865-4DF7-8C1D-7944CD0C7135}" type="presParOf" srcId="{549438FA-453E-46D3-9E9B-DFDA2404BAFB}" destId="{BD21FBA5-EA07-448C-8C3C-E7A4C90920CE}" srcOrd="2" destOrd="0" presId="urn:microsoft.com/office/officeart/2008/layout/VerticalCurvedList"/>
    <dgm:cxn modelId="{74AE3659-19C9-4145-B741-88916C797CCB}" type="presParOf" srcId="{549438FA-453E-46D3-9E9B-DFDA2404BAFB}" destId="{5B2457EF-283C-4C86-BC8C-C1280D2D3421}" srcOrd="3" destOrd="0" presId="urn:microsoft.com/office/officeart/2008/layout/VerticalCurvedList"/>
    <dgm:cxn modelId="{19AC44E7-8C92-4481-841F-70ABDB6CB9CE}" type="presParOf" srcId="{2DD22DC9-AAA5-4328-9482-0F8616CFC583}" destId="{04AA4E9E-E039-4845-A6EF-5A5808E8AB1A}" srcOrd="1" destOrd="0" presId="urn:microsoft.com/office/officeart/2008/layout/VerticalCurvedList"/>
    <dgm:cxn modelId="{340E2DAA-0F2B-47CF-9E38-43177C698D9E}" type="presParOf" srcId="{2DD22DC9-AAA5-4328-9482-0F8616CFC583}" destId="{C9EF7352-08D5-405E-AD53-2E10ADB28253}" srcOrd="2" destOrd="0" presId="urn:microsoft.com/office/officeart/2008/layout/VerticalCurvedList"/>
    <dgm:cxn modelId="{6E5927DF-FF79-4E3B-992A-8D233C358B76}" type="presParOf" srcId="{C9EF7352-08D5-405E-AD53-2E10ADB28253}" destId="{1A3B15FE-CBA8-4CA1-A991-4EE0BC1565DE}" srcOrd="0" destOrd="0" presId="urn:microsoft.com/office/officeart/2008/layout/VerticalCurvedList"/>
    <dgm:cxn modelId="{5BC284A2-9970-4DE2-BF35-F520BF71DB8C}" type="presParOf" srcId="{2DD22DC9-AAA5-4328-9482-0F8616CFC583}" destId="{9520C8A9-8310-469B-B4C6-A93DE0358E28}" srcOrd="3" destOrd="0" presId="urn:microsoft.com/office/officeart/2008/layout/VerticalCurvedList"/>
    <dgm:cxn modelId="{55038054-B979-4845-AF50-5AEEF83AD5E1}" type="presParOf" srcId="{2DD22DC9-AAA5-4328-9482-0F8616CFC583}" destId="{C11A3E1F-E1F6-4C5D-92D5-8664E8012E35}" srcOrd="4" destOrd="0" presId="urn:microsoft.com/office/officeart/2008/layout/VerticalCurvedList"/>
    <dgm:cxn modelId="{6A8E79B5-BE83-4161-8103-468607F84231}" type="presParOf" srcId="{C11A3E1F-E1F6-4C5D-92D5-8664E8012E35}" destId="{62E33B91-49F7-4F8B-9A17-116C4D2E34AB}" srcOrd="0" destOrd="0" presId="urn:microsoft.com/office/officeart/2008/layout/VerticalCurvedList"/>
    <dgm:cxn modelId="{1C931F4C-F02F-4EA5-8022-059F9F7526F2}" type="presParOf" srcId="{2DD22DC9-AAA5-4328-9482-0F8616CFC583}" destId="{7D4F5761-C7F2-4A0E-B957-57EA5952E993}" srcOrd="5" destOrd="0" presId="urn:microsoft.com/office/officeart/2008/layout/VerticalCurvedList"/>
    <dgm:cxn modelId="{FE224CC3-4B86-42CB-B4D6-FDB3F34093A5}" type="presParOf" srcId="{2DD22DC9-AAA5-4328-9482-0F8616CFC583}" destId="{124FA4B9-811F-4E8D-92EF-00E053C791BB}" srcOrd="6" destOrd="0" presId="urn:microsoft.com/office/officeart/2008/layout/VerticalCurvedList"/>
    <dgm:cxn modelId="{55F500FF-9760-49DA-A2B1-934E7E9394A9}" type="presParOf" srcId="{124FA4B9-811F-4E8D-92EF-00E053C791BB}" destId="{08B2E88A-DBB1-465A-A769-EF0DF2A368D0}" srcOrd="0" destOrd="0" presId="urn:microsoft.com/office/officeart/2008/layout/VerticalCurvedList"/>
    <dgm:cxn modelId="{C3F67D85-F0F5-447C-ABF5-ACF5A5DB26C1}" type="presParOf" srcId="{2DD22DC9-AAA5-4328-9482-0F8616CFC583}" destId="{CCDF10BB-9921-4FEF-A657-82B0A5DB2715}" srcOrd="7" destOrd="0" presId="urn:microsoft.com/office/officeart/2008/layout/VerticalCurvedList"/>
    <dgm:cxn modelId="{5137AF27-3C29-479A-A8F5-8E7A9C219301}" type="presParOf" srcId="{2DD22DC9-AAA5-4328-9482-0F8616CFC583}" destId="{EF4B3C88-1A07-40DF-9595-77B0D0E08A24}" srcOrd="8" destOrd="0" presId="urn:microsoft.com/office/officeart/2008/layout/VerticalCurvedList"/>
    <dgm:cxn modelId="{52F0B595-958E-4E34-980A-522C4FE305DD}" type="presParOf" srcId="{EF4B3C88-1A07-40DF-9595-77B0D0E08A24}" destId="{F76D2ACA-116A-42DA-BE81-D603AEAF004B}" srcOrd="0" destOrd="0" presId="urn:microsoft.com/office/officeart/2008/layout/VerticalCurvedList"/>
    <dgm:cxn modelId="{B00A7BFA-0C11-49A5-9021-A6C8EF637BD3}" type="presParOf" srcId="{2DD22DC9-AAA5-4328-9482-0F8616CFC583}" destId="{FEDFDDB6-E761-4D8B-BE25-6A2DEAB6B7F1}" srcOrd="9" destOrd="0" presId="urn:microsoft.com/office/officeart/2008/layout/VerticalCurvedList"/>
    <dgm:cxn modelId="{BF113428-3F38-4F5D-9EAA-416339B62401}" type="presParOf" srcId="{2DD22DC9-AAA5-4328-9482-0F8616CFC583}" destId="{9E68063C-0A95-41C8-B57D-DA6D4FB8F4BF}" srcOrd="10" destOrd="0" presId="urn:microsoft.com/office/officeart/2008/layout/VerticalCurvedList"/>
    <dgm:cxn modelId="{4E7D15F7-465D-4E45-AAF3-C3B3E0479A32}" type="presParOf" srcId="{9E68063C-0A95-41C8-B57D-DA6D4FB8F4BF}" destId="{A322C7AF-B574-4E68-97CA-4D76995C8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fld id="{7A70BAE7-B45E-463A-81F2-65D1C46B89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694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4877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12" charset="0"/>
                <a:ea typeface="ヒラギノ角ゴ Pro W3" pitchFamily="112" charset="-128"/>
                <a:cs typeface="+mn-cs"/>
              </a:defRPr>
            </a:lvl1pPr>
          </a:lstStyle>
          <a:p>
            <a:pPr>
              <a:defRPr/>
            </a:pPr>
            <a:fld id="{77390036-F9B0-405B-895A-290D123DE2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9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12" charset="0"/>
        <a:ea typeface="ヒラギノ角ゴ Pro W3" pitchFamily="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90036-F9B0-405B-895A-290D123DE2D2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41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52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2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27000"/>
            <a:ext cx="93599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49901"/>
            <a:ext cx="1143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148322"/>
            <a:ext cx="2448272" cy="7539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1cn_3aNYX4&amp;feature=youtu.be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07504" y="2636912"/>
            <a:ext cx="8928992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>
              <a:defRPr/>
            </a:pPr>
            <a:endParaRPr lang="fr-BE" sz="4400" b="1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r>
              <a:rPr lang="fr-BE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La validation des compétences ça roule ! Comment ?</a:t>
            </a:r>
          </a:p>
          <a:p>
            <a:pPr algn="ctr">
              <a:defRPr/>
            </a:pPr>
            <a:endParaRPr lang="fr-BE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  <a:p>
            <a:pPr algn="ctr">
              <a:defRPr/>
            </a:pPr>
            <a:endParaRPr lang="fr-BE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60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564904"/>
            <a:ext cx="5832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990033"/>
                </a:solidFill>
              </a:rPr>
              <a:t>VALORISER LES COMPETENCES</a:t>
            </a:r>
            <a:endParaRPr lang="fr-BE" b="1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3356992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200" dirty="0" smtClean="0"/>
              <a:t>Embauche externe et interne des entreprises.</a:t>
            </a:r>
            <a:endParaRPr lang="fr-BE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417290" y="3825503"/>
            <a:ext cx="86409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200" dirty="0" smtClean="0"/>
              <a:t>Accès à l’emploi et aux barèmes Pouvoirs locaux wallons.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200" dirty="0" smtClean="0"/>
              <a:t>Accès à la profession.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200" dirty="0" smtClean="0"/>
              <a:t>Accès à des certifications sectorielles (Construction, Logistique, Electricité, …).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200" dirty="0" smtClean="0"/>
              <a:t>Accès aux allocations d’insertion pour les moins de 21 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200" dirty="0" smtClean="0"/>
              <a:t>Accès au SELOR lorsque expérience professionnelle nécessaire.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200" dirty="0" smtClean="0"/>
              <a:t>Accès à une réduction ONSS Tuteur en entreprises.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99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3488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</a:rPr>
              <a:t>POUR QUI ?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3573016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Toute personne au-delà de l’obligation scolaire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4293096"/>
            <a:ext cx="67687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Chercheur d’emploi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Travailleur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Indépendant, intérimaires, privé, service public,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Conjoint aidant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99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3488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</a:rPr>
              <a:t>AVEC QUI ?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3573016"/>
            <a:ext cx="78488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Nos Ministres de tutelle et les gouvernements francophones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Les opérateurs du Consortium : </a:t>
            </a:r>
            <a:r>
              <a:rPr lang="fr-BE" sz="2400" b="1" dirty="0">
                <a:solidFill>
                  <a:srgbClr val="990033"/>
                </a:solidFill>
              </a:rPr>
              <a:t>Bruxelles Formation, </a:t>
            </a:r>
            <a:r>
              <a:rPr lang="fr-BE" sz="2400" b="1" dirty="0" smtClean="0">
                <a:solidFill>
                  <a:srgbClr val="990033"/>
                </a:solidFill>
              </a:rPr>
              <a:t>E.P.S</a:t>
            </a:r>
            <a:r>
              <a:rPr lang="fr-BE" sz="2400" b="1" dirty="0">
                <a:solidFill>
                  <a:srgbClr val="990033"/>
                </a:solidFill>
              </a:rPr>
              <a:t>, IFAPME, Le </a:t>
            </a:r>
            <a:r>
              <a:rPr lang="fr-BE" sz="2400" b="1" dirty="0" err="1">
                <a:solidFill>
                  <a:srgbClr val="990033"/>
                </a:solidFill>
              </a:rPr>
              <a:t>Forem</a:t>
            </a:r>
            <a:r>
              <a:rPr lang="fr-BE" sz="2400" b="1" dirty="0">
                <a:solidFill>
                  <a:srgbClr val="990033"/>
                </a:solidFill>
              </a:rPr>
              <a:t>, </a:t>
            </a:r>
            <a:r>
              <a:rPr lang="fr-BE" sz="2400" b="1" dirty="0" smtClean="0">
                <a:solidFill>
                  <a:srgbClr val="990033"/>
                </a:solidFill>
              </a:rPr>
              <a:t>SFPME.</a:t>
            </a:r>
            <a:endParaRPr lang="fr-BE" sz="2400" b="1" dirty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Les partenaires sociaux, les secteurs et les SPE.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Nos partenaires </a:t>
            </a:r>
            <a:r>
              <a:rPr lang="fr-BE" sz="2800" dirty="0" smtClean="0"/>
              <a:t>: </a:t>
            </a:r>
            <a:r>
              <a:rPr lang="fr-BE" sz="1800" dirty="0" err="1" smtClean="0"/>
              <a:t>AViQ</a:t>
            </a:r>
            <a:r>
              <a:rPr lang="fr-BE" sz="1800" dirty="0" smtClean="0"/>
              <a:t>, </a:t>
            </a:r>
            <a:r>
              <a:rPr lang="fr-BE" sz="1800" dirty="0"/>
              <a:t>Cellules de </a:t>
            </a:r>
            <a:r>
              <a:rPr lang="fr-BE" sz="1800" dirty="0" smtClean="0"/>
              <a:t>reconversion, DELACRE, </a:t>
            </a:r>
            <a:r>
              <a:rPr lang="fr-BE" sz="1800" dirty="0" err="1" smtClean="0"/>
              <a:t>Febisp</a:t>
            </a:r>
            <a:r>
              <a:rPr lang="fr-BE" sz="1800" dirty="0" smtClean="0"/>
              <a:t>, </a:t>
            </a:r>
            <a:r>
              <a:rPr lang="fr-BE" sz="1800" dirty="0" err="1" smtClean="0"/>
              <a:t>Interfédé</a:t>
            </a:r>
            <a:r>
              <a:rPr lang="fr-BE" sz="1800" dirty="0" smtClean="0"/>
              <a:t>, SPA Monopole, …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6499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4208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</a:rPr>
              <a:t>COMMENT ?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472514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90033"/>
                </a:solidFill>
              </a:rPr>
              <a:t>Validation en situation professionnelle</a:t>
            </a:r>
            <a:endParaRPr lang="fr-BE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32660" y="541628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</a:t>
            </a:r>
            <a:r>
              <a:rPr lang="fr-BE" sz="3200" b="1" dirty="0" smtClean="0">
                <a:solidFill>
                  <a:srgbClr val="990033"/>
                </a:solidFill>
              </a:rPr>
              <a:t>Suite à une formation agréée par le Consortium</a:t>
            </a:r>
            <a:endParaRPr lang="fr-BE" sz="3200" b="1" dirty="0">
              <a:solidFill>
                <a:srgbClr val="990033"/>
              </a:solidFill>
            </a:endParaRPr>
          </a:p>
        </p:txBody>
      </p:sp>
      <p:pic>
        <p:nvPicPr>
          <p:cNvPr id="8" name="Picture 2" descr="titre competence 210x297-4lig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0000">
            <a:off x="5544714" y="2219860"/>
            <a:ext cx="3483274" cy="2384504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0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98415775"/>
              </p:ext>
            </p:extLst>
          </p:nvPr>
        </p:nvGraphicFramePr>
        <p:xfrm>
          <a:off x="899592" y="2996952"/>
          <a:ext cx="7560840" cy="335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230387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I) 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Bilan: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9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604" y="2492896"/>
            <a:ext cx="8937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BE" sz="8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25.000</a:t>
            </a:r>
          </a:p>
          <a:p>
            <a:pPr algn="ctr" eaLnBrk="0" hangingPunct="0">
              <a:defRPr/>
            </a:pPr>
            <a:r>
              <a:rPr lang="fr-BE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             Titres de compétence délivrés</a:t>
            </a:r>
            <a:endParaRPr lang="fr-BE" sz="3800" dirty="0">
              <a:ea typeface="ヒラギノ角ゴ Pro W3" pitchFamily="112" charset="-128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83768" y="4944576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Soit via </a:t>
            </a:r>
            <a:r>
              <a:rPr lang="fr-BE" dirty="0" smtClean="0">
                <a:solidFill>
                  <a:srgbClr val="990033"/>
                </a:solidFill>
              </a:rPr>
              <a:t>situation professionnelle reconstituée</a:t>
            </a:r>
          </a:p>
          <a:p>
            <a:r>
              <a:rPr lang="fr-BE" dirty="0" smtClean="0"/>
              <a:t>Soit suite à une </a:t>
            </a:r>
            <a:r>
              <a:rPr lang="fr-BE" dirty="0" smtClean="0">
                <a:solidFill>
                  <a:srgbClr val="990033"/>
                </a:solidFill>
              </a:rPr>
              <a:t>formation agréée par le Consortium</a:t>
            </a:r>
            <a:endParaRPr lang="fr-BE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074" y="2609374"/>
            <a:ext cx="471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BE" sz="8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39</a:t>
            </a: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 métiers disponibles</a:t>
            </a:r>
            <a:endParaRPr lang="fr-BE" sz="2000" dirty="0"/>
          </a:p>
          <a:p>
            <a:pPr algn="ctr" eaLnBrk="0" hangingPunct="0">
              <a:defRPr/>
            </a:pPr>
            <a:endParaRPr lang="fr-BE" sz="2000" dirty="0">
              <a:ea typeface="ヒラギノ角ゴ Pro W3" pitchFamily="112" charset="-128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60032" y="2564904"/>
            <a:ext cx="41044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BE" sz="2000" dirty="0" smtClean="0"/>
              <a:t>Technicien </a:t>
            </a:r>
            <a:r>
              <a:rPr lang="fr-BE" sz="2000" dirty="0"/>
              <a:t>Pc et Réseau </a:t>
            </a:r>
            <a:r>
              <a:rPr lang="fr-BE" sz="1200" dirty="0"/>
              <a:t>(H/F)</a:t>
            </a:r>
          </a:p>
          <a:p>
            <a:pPr lvl="1" algn="ctr"/>
            <a:r>
              <a:rPr lang="fr-BE" sz="2000" dirty="0"/>
              <a:t>Conducteur de chariot élévateur </a:t>
            </a:r>
            <a:r>
              <a:rPr lang="fr-BE" sz="1200" dirty="0"/>
              <a:t>(H/F) </a:t>
            </a:r>
          </a:p>
          <a:p>
            <a:pPr lvl="1" algn="ctr"/>
            <a:r>
              <a:rPr lang="fr-BE" sz="2000" dirty="0"/>
              <a:t>Installateur électricien résidentiel </a:t>
            </a:r>
            <a:r>
              <a:rPr lang="fr-BE" sz="1200" dirty="0"/>
              <a:t>(H/F</a:t>
            </a:r>
            <a:r>
              <a:rPr lang="fr-BE" sz="1200" dirty="0" smtClean="0"/>
              <a:t>)</a:t>
            </a:r>
          </a:p>
          <a:p>
            <a:pPr lvl="1" algn="ctr"/>
            <a:r>
              <a:rPr lang="fr-BE" sz="2000" dirty="0"/>
              <a:t>Employé administratif </a:t>
            </a:r>
            <a:r>
              <a:rPr lang="fr-BE" sz="1200" dirty="0"/>
              <a:t>(H/F)</a:t>
            </a:r>
          </a:p>
          <a:p>
            <a:pPr lvl="1" algn="ctr"/>
            <a:r>
              <a:rPr lang="fr-BE" sz="2000" dirty="0" smtClean="0"/>
              <a:t>Ouvrier </a:t>
            </a:r>
            <a:r>
              <a:rPr lang="fr-BE" sz="2000" dirty="0"/>
              <a:t>boulanger pâtissier </a:t>
            </a:r>
            <a:r>
              <a:rPr lang="fr-BE" sz="1200" dirty="0"/>
              <a:t>(H/F)</a:t>
            </a:r>
          </a:p>
          <a:p>
            <a:pPr lvl="1" algn="ctr"/>
            <a:r>
              <a:rPr lang="fr-BE" sz="2000" dirty="0"/>
              <a:t>Peintre en bâtiment </a:t>
            </a:r>
            <a:r>
              <a:rPr lang="fr-BE" sz="1200" dirty="0"/>
              <a:t>(H/F)</a:t>
            </a:r>
          </a:p>
          <a:p>
            <a:pPr lvl="1" algn="ctr"/>
            <a:r>
              <a:rPr lang="fr-BE" sz="2000" dirty="0"/>
              <a:t>Aide-comptable </a:t>
            </a:r>
            <a:r>
              <a:rPr lang="fr-BE" sz="1200" dirty="0"/>
              <a:t>(H/F)</a:t>
            </a:r>
          </a:p>
          <a:p>
            <a:pPr lvl="1" algn="ctr"/>
            <a:r>
              <a:rPr lang="fr-BE" sz="2000" dirty="0"/>
              <a:t>Découpeur désosseur </a:t>
            </a:r>
            <a:r>
              <a:rPr lang="fr-BE" sz="1200" dirty="0"/>
              <a:t>(H/F)</a:t>
            </a:r>
          </a:p>
          <a:p>
            <a:pPr lvl="1" algn="ctr"/>
            <a:r>
              <a:rPr lang="fr-BE" sz="2000" dirty="0" smtClean="0"/>
              <a:t>Aide </a:t>
            </a:r>
            <a:r>
              <a:rPr lang="fr-BE" sz="2000" dirty="0"/>
              <a:t>ménager </a:t>
            </a:r>
            <a:r>
              <a:rPr lang="fr-BE" sz="1200" dirty="0"/>
              <a:t>(H/F)</a:t>
            </a:r>
          </a:p>
          <a:p>
            <a:pPr lvl="1" algn="ctr"/>
            <a:r>
              <a:rPr lang="fr-BE" sz="2000" dirty="0" smtClean="0"/>
              <a:t>Technicien </a:t>
            </a:r>
            <a:r>
              <a:rPr lang="fr-BE" sz="2000" dirty="0"/>
              <a:t>en </a:t>
            </a:r>
            <a:r>
              <a:rPr lang="fr-BE" sz="2000" dirty="0" smtClean="0"/>
              <a:t>système </a:t>
            </a:r>
            <a:r>
              <a:rPr lang="fr-BE" sz="2000" dirty="0"/>
              <a:t>d’usinage </a:t>
            </a:r>
            <a:r>
              <a:rPr lang="fr-BE" sz="1200" dirty="0"/>
              <a:t>(H/F</a:t>
            </a:r>
            <a:r>
              <a:rPr lang="fr-BE" sz="1200" dirty="0" smtClean="0"/>
              <a:t>)</a:t>
            </a:r>
          </a:p>
          <a:p>
            <a:pPr lvl="1" algn="ctr"/>
            <a:r>
              <a:rPr lang="fr-BE" sz="2000" dirty="0" smtClean="0"/>
              <a:t>Cimentier-façadier </a:t>
            </a:r>
            <a:r>
              <a:rPr lang="fr-BE" sz="1200" dirty="0" smtClean="0"/>
              <a:t>(H/F)</a:t>
            </a:r>
            <a:endParaRPr lang="fr-BE" sz="20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30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3707"/>
            <a:ext cx="5328592" cy="3652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5776" y="2060847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Centres de validation des compétences agréés en Belgique francophone</a:t>
            </a:r>
            <a:endParaRPr lang="fr-BE" dirty="0">
              <a:ea typeface="ヒラギノ角ゴ Pro W3" pitchFamily="112" charset="-128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257753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dirty="0" smtClean="0">
                <a:solidFill>
                  <a:srgbClr val="990033"/>
                </a:solidFill>
              </a:rPr>
              <a:t>47</a:t>
            </a:r>
            <a:endParaRPr lang="fr-BE" sz="8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34283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42088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dirty="0" smtClean="0">
                <a:solidFill>
                  <a:srgbClr val="990033"/>
                </a:solidFill>
              </a:rPr>
              <a:t>62,7</a:t>
            </a:r>
            <a:r>
              <a:rPr lang="fr-BE" sz="3200" b="1" dirty="0" smtClean="0">
                <a:solidFill>
                  <a:srgbClr val="990033"/>
                </a:solidFill>
              </a:rPr>
              <a:t>%</a:t>
            </a:r>
          </a:p>
          <a:p>
            <a:r>
              <a:rPr lang="fr-B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chercheurs </a:t>
            </a: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emploi</a:t>
            </a:r>
            <a:endParaRPr lang="fr-BE" sz="2800" dirty="0">
              <a:ea typeface="ヒラギノ角ゴ Pro W3" pitchFamily="112" charset="-128"/>
              <a:cs typeface="+mn-cs"/>
            </a:endParaRPr>
          </a:p>
          <a:p>
            <a:endParaRPr lang="fr-BE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64502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BE" sz="8000" b="1" dirty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2</a:t>
            </a:r>
            <a:r>
              <a:rPr lang="fr-BE" sz="80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5</a:t>
            </a:r>
            <a:r>
              <a:rPr lang="fr-BE" sz="28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%</a:t>
            </a:r>
            <a:r>
              <a:rPr lang="fr-BE" sz="44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  </a:t>
            </a:r>
            <a:r>
              <a:rPr lang="fr-BE" sz="28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fin de l’enseignement secondaire</a:t>
            </a:r>
            <a:endParaRPr lang="fr-BE" b="1" dirty="0">
              <a:ea typeface="ヒラギノ角ゴ Pro W3" pitchFamily="112" charset="-128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219847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b="1" dirty="0" smtClean="0">
                <a:solidFill>
                  <a:srgbClr val="990033"/>
                </a:solidFill>
              </a:rPr>
              <a:t>50</a:t>
            </a:r>
            <a:r>
              <a:rPr lang="fr-BE" sz="2800" b="1" dirty="0" smtClean="0">
                <a:solidFill>
                  <a:srgbClr val="990033"/>
                </a:solidFill>
              </a:rPr>
              <a:t>%   pas terminé l’enseignement secondaire</a:t>
            </a:r>
            <a:endParaRPr lang="fr-BE" sz="8800" b="1" dirty="0">
              <a:solidFill>
                <a:srgbClr val="99003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515719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b="1" dirty="0" smtClean="0">
                <a:solidFill>
                  <a:srgbClr val="990033"/>
                </a:solidFill>
              </a:rPr>
              <a:t>19</a:t>
            </a:r>
            <a:r>
              <a:rPr lang="fr-BE" sz="2800" b="1" dirty="0" smtClean="0">
                <a:solidFill>
                  <a:srgbClr val="990033"/>
                </a:solidFill>
              </a:rPr>
              <a:t>%   autres</a:t>
            </a:r>
            <a:endParaRPr lang="fr-BE" sz="8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3368356"/>
            <a:ext cx="43924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25.000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32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07504" y="2636912"/>
            <a:ext cx="8928992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just">
              <a:defRPr/>
            </a:pPr>
            <a:r>
              <a:rPr lang="fr-BE" sz="3600" b="1" dirty="0" smtClean="0">
                <a:solidFill>
                  <a:srgbClr val="660033"/>
                </a:solidFill>
                <a:latin typeface="Arial Narrow" pitchFamily="34" charset="0"/>
                <a:ea typeface="+mn-ea"/>
                <a:cs typeface="+mn-cs"/>
              </a:rPr>
              <a:t>Certificat qualification			77,9 </a:t>
            </a:r>
            <a:r>
              <a:rPr lang="fr-BE" sz="2800" b="1" dirty="0" smtClean="0">
                <a:solidFill>
                  <a:srgbClr val="660033"/>
                </a:solidFill>
                <a:latin typeface="Arial Narrow" pitchFamily="34" charset="0"/>
                <a:ea typeface="+mn-ea"/>
                <a:cs typeface="+mn-cs"/>
              </a:rPr>
              <a:t>%</a:t>
            </a:r>
            <a:endParaRPr lang="fr-BE" sz="4400" b="1" u="sng" dirty="0">
              <a:solidFill>
                <a:srgbClr val="990033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35010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600" b="1" dirty="0" smtClean="0">
                <a:solidFill>
                  <a:srgbClr val="990033"/>
                </a:solidFill>
              </a:rPr>
              <a:t>Secondaire inférieur			         74,2%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373" y="44371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</a:rPr>
              <a:t>Enseignement primaire		         76,7</a:t>
            </a:r>
            <a:r>
              <a:rPr lang="fr-BE" sz="2800" b="1" dirty="0" smtClean="0">
                <a:solidFill>
                  <a:srgbClr val="990033"/>
                </a:solidFill>
              </a:rPr>
              <a:t>%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30120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</a:rPr>
              <a:t>Autres						75,2%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16216" y="228024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Taux de réussite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1258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95288" y="2060575"/>
            <a:ext cx="8229600" cy="7207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9pPr>
          </a:lstStyle>
          <a:p>
            <a:pPr>
              <a:defRPr/>
            </a:pP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Etude d’impact  :  </a:t>
            </a:r>
            <a:r>
              <a:rPr lang="fr-BE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employeurs </a:t>
            </a: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</a:t>
            </a:r>
            <a:r>
              <a:rPr lang="fr-BE" sz="28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Sonecom</a:t>
            </a: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)</a:t>
            </a:r>
            <a:endParaRPr lang="fr-BE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55776" y="3212976"/>
            <a:ext cx="6408712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fr-BE" sz="2800" dirty="0" smtClean="0">
                <a:latin typeface="Arial Narrow" pitchFamily="34" charset="0"/>
              </a:rPr>
              <a:t>le titre de compétence est une </a:t>
            </a:r>
            <a:r>
              <a:rPr lang="fr-BE" sz="2800" b="1" dirty="0" smtClean="0">
                <a:solidFill>
                  <a:srgbClr val="660033"/>
                </a:solidFill>
                <a:latin typeface="Arial Narrow" pitchFamily="34" charset="0"/>
              </a:rPr>
              <a:t>alternative intéressante pour les personnes sans certification </a:t>
            </a:r>
            <a:r>
              <a:rPr lang="fr-BE" sz="2800" dirty="0" smtClean="0">
                <a:latin typeface="Arial Narrow" pitchFamily="34" charset="0"/>
              </a:rPr>
              <a:t>(ou diplôme)</a:t>
            </a:r>
          </a:p>
          <a:p>
            <a:pPr>
              <a:lnSpc>
                <a:spcPct val="80000"/>
              </a:lnSpc>
              <a:defRPr/>
            </a:pPr>
            <a:endParaRPr lang="fr-BE" sz="2800" dirty="0" smtClean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fr-BE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BE" sz="2800" dirty="0" smtClean="0">
                <a:latin typeface="Arial Narrow" pitchFamily="34" charset="0"/>
              </a:rPr>
              <a:t>engagement de </a:t>
            </a:r>
            <a:r>
              <a:rPr lang="fr-BE" sz="2800" b="1" dirty="0" smtClean="0">
                <a:solidFill>
                  <a:srgbClr val="990033"/>
                </a:solidFill>
                <a:latin typeface="Arial Narrow" pitchFamily="34" charset="0"/>
              </a:rPr>
              <a:t>nouveau personnel</a:t>
            </a:r>
            <a:r>
              <a:rPr lang="fr-BE" sz="2800" dirty="0" smtClean="0">
                <a:latin typeface="Arial Narrow" pitchFamily="34" charset="0"/>
              </a:rPr>
              <a:t>.</a:t>
            </a:r>
            <a:endParaRPr lang="fr-BE" sz="2000" dirty="0" smtClean="0">
              <a:latin typeface="Arial Narrow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28529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dirty="0" smtClean="0">
                <a:solidFill>
                  <a:srgbClr val="990033"/>
                </a:solidFill>
              </a:rPr>
              <a:t>95</a:t>
            </a:r>
            <a:r>
              <a:rPr lang="fr-BE" sz="2800" b="1" dirty="0" smtClean="0">
                <a:solidFill>
                  <a:srgbClr val="990033"/>
                </a:solidFill>
              </a:rPr>
              <a:t>%</a:t>
            </a:r>
            <a:endParaRPr lang="fr-BE" sz="8800" b="1" dirty="0">
              <a:solidFill>
                <a:srgbClr val="99003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4725144"/>
            <a:ext cx="1800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dirty="0" smtClean="0">
                <a:solidFill>
                  <a:srgbClr val="990033"/>
                </a:solidFill>
              </a:rPr>
              <a:t>69</a:t>
            </a:r>
            <a:r>
              <a:rPr lang="fr-BE" sz="2800" b="1" dirty="0" smtClean="0">
                <a:solidFill>
                  <a:srgbClr val="990033"/>
                </a:solidFill>
              </a:rPr>
              <a:t>%</a:t>
            </a:r>
            <a:endParaRPr lang="fr-BE" sz="8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95288" y="2060575"/>
            <a:ext cx="8229600" cy="7207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12" charset="0"/>
                <a:ea typeface="ヒラギノ角ゴ Pro W3" pitchFamily="112" charset="-128"/>
              </a:defRPr>
            </a:lvl9pPr>
          </a:lstStyle>
          <a:p>
            <a:pPr>
              <a:defRPr/>
            </a:pP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Etude d’impact  :  candidats (</a:t>
            </a:r>
            <a:r>
              <a:rPr lang="fr-BE" sz="28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Sonecom</a:t>
            </a: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)</a:t>
            </a:r>
            <a:endParaRPr lang="fr-BE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55776" y="3356992"/>
            <a:ext cx="6408712" cy="27363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fr-BE" sz="3600" dirty="0">
                <a:latin typeface="Arial Narrow" pitchFamily="34" charset="0"/>
              </a:rPr>
              <a:t>s</a:t>
            </a:r>
            <a:r>
              <a:rPr lang="fr-BE" sz="3600" dirty="0" smtClean="0">
                <a:latin typeface="Arial Narrow" pitchFamily="34" charset="0"/>
              </a:rPr>
              <a:t>ont à </a:t>
            </a:r>
            <a:r>
              <a:rPr lang="fr-BE" sz="3600" dirty="0" smtClean="0">
                <a:solidFill>
                  <a:srgbClr val="990033"/>
                </a:solidFill>
                <a:latin typeface="Arial Narrow" pitchFamily="34" charset="0"/>
              </a:rPr>
              <a:t>l’emploi</a:t>
            </a:r>
          </a:p>
          <a:p>
            <a:pPr>
              <a:lnSpc>
                <a:spcPct val="80000"/>
              </a:lnSpc>
              <a:defRPr/>
            </a:pPr>
            <a:endParaRPr lang="fr-BE" sz="2800" dirty="0" smtClean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fr-BE" sz="2800" dirty="0" smtClean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fr-BE" sz="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BE" sz="3600" dirty="0">
                <a:latin typeface="Arial Narrow" pitchFamily="34" charset="0"/>
              </a:rPr>
              <a:t>l</a:t>
            </a:r>
            <a:r>
              <a:rPr lang="fr-BE" sz="3600" dirty="0" smtClean="0">
                <a:latin typeface="Arial Narrow" pitchFamily="34" charset="0"/>
              </a:rPr>
              <a:t>e premier métier exercé est celui du </a:t>
            </a:r>
            <a:r>
              <a:rPr lang="fr-BE" sz="3600" dirty="0" smtClean="0">
                <a:solidFill>
                  <a:srgbClr val="990033"/>
                </a:solidFill>
                <a:latin typeface="Arial Narrow" pitchFamily="34" charset="0"/>
              </a:rPr>
              <a:t>Titre de compétence obtenu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2852936"/>
            <a:ext cx="2016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dirty="0" smtClean="0">
                <a:solidFill>
                  <a:srgbClr val="990033"/>
                </a:solidFill>
              </a:rPr>
              <a:t>58</a:t>
            </a:r>
            <a:r>
              <a:rPr lang="fr-BE" sz="2800" b="1" dirty="0" smtClean="0">
                <a:solidFill>
                  <a:srgbClr val="990033"/>
                </a:solidFill>
              </a:rPr>
              <a:t>%</a:t>
            </a:r>
            <a:endParaRPr lang="fr-BE" sz="8800" b="1" dirty="0">
              <a:solidFill>
                <a:srgbClr val="99003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4509120"/>
            <a:ext cx="1800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dirty="0" smtClean="0">
                <a:solidFill>
                  <a:srgbClr val="990033"/>
                </a:solidFill>
              </a:rPr>
              <a:t>76</a:t>
            </a:r>
            <a:r>
              <a:rPr lang="fr-BE" sz="2800" b="1" dirty="0" smtClean="0">
                <a:solidFill>
                  <a:srgbClr val="990033"/>
                </a:solidFill>
              </a:rPr>
              <a:t>,9%</a:t>
            </a:r>
            <a:endParaRPr lang="fr-BE" sz="8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phiqu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4807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20608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BE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23% de 45+</a:t>
            </a:r>
            <a:endParaRPr lang="fr-BE" dirty="0">
              <a:ea typeface="ヒラギノ角ゴ Pro W3" pitchFamily="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735821183"/>
              </p:ext>
            </p:extLst>
          </p:nvPr>
        </p:nvGraphicFramePr>
        <p:xfrm>
          <a:off x="899592" y="2924944"/>
          <a:ext cx="7560840" cy="335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230387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I) 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Bilan: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7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140968"/>
            <a:ext cx="79208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BE" sz="36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Enquête </a:t>
            </a:r>
          </a:p>
          <a:p>
            <a:pPr algn="ctr" eaLnBrk="0" hangingPunct="0">
              <a:defRPr/>
            </a:pPr>
            <a:endParaRPr lang="fr-BE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  <a:cs typeface="+mn-cs"/>
            </a:endParaRPr>
          </a:p>
          <a:p>
            <a:pPr algn="ctr" eaLnBrk="0" hangingPunct="0">
              <a:defRPr/>
            </a:pPr>
            <a:r>
              <a:rPr lang="fr-BE" sz="2800" dirty="0"/>
              <a:t>Fédération bruxelloise des </a:t>
            </a:r>
            <a:r>
              <a:rPr lang="fr-BE" sz="2800" dirty="0" smtClean="0"/>
              <a:t>Organismes</a:t>
            </a:r>
          </a:p>
          <a:p>
            <a:pPr algn="ctr" eaLnBrk="0" hangingPunct="0">
              <a:defRPr/>
            </a:pPr>
            <a:r>
              <a:rPr lang="fr-BE" sz="2800" dirty="0" smtClean="0"/>
              <a:t> d‘ </a:t>
            </a:r>
            <a:r>
              <a:rPr lang="fr-BE" sz="2800" b="1" dirty="0" smtClean="0">
                <a:solidFill>
                  <a:srgbClr val="990033"/>
                </a:solidFill>
              </a:rPr>
              <a:t>Insertion Socioprofessionnelle</a:t>
            </a:r>
          </a:p>
          <a:p>
            <a:pPr algn="ctr" eaLnBrk="0" hangingPunct="0">
              <a:defRPr/>
            </a:pPr>
            <a:endParaRPr lang="fr-BE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95536" y="2420888"/>
            <a:ext cx="8568952" cy="3744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fr-BE" sz="2800" b="1" dirty="0">
                <a:latin typeface="Arial Narrow" panose="020B0606020202030204" pitchFamily="34" charset="0"/>
              </a:rPr>
              <a:t>94.1% </a:t>
            </a:r>
            <a:r>
              <a:rPr lang="fr-BE" sz="2800" dirty="0">
                <a:latin typeface="Arial Narrow" panose="020B0606020202030204" pitchFamily="34" charset="0"/>
              </a:rPr>
              <a:t>des répondants </a:t>
            </a: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connaissent</a:t>
            </a:r>
            <a:r>
              <a:rPr lang="fr-BE" sz="2800" dirty="0">
                <a:latin typeface="Arial Narrow" panose="020B0606020202030204" pitchFamily="34" charset="0"/>
              </a:rPr>
              <a:t> la validation des compétences, </a:t>
            </a:r>
            <a:endParaRPr lang="fr-BE" sz="28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BE" sz="2800" b="1" dirty="0" smtClean="0">
                <a:latin typeface="Arial Narrow" panose="020B0606020202030204" pitchFamily="34" charset="0"/>
              </a:rPr>
              <a:t>86</a:t>
            </a:r>
            <a:r>
              <a:rPr lang="fr-BE" sz="2800" b="1" dirty="0">
                <a:latin typeface="Arial Narrow" panose="020B0606020202030204" pitchFamily="34" charset="0"/>
              </a:rPr>
              <a:t>% </a:t>
            </a:r>
            <a:r>
              <a:rPr lang="fr-BE" sz="2800" dirty="0">
                <a:latin typeface="Arial Narrow" panose="020B0606020202030204" pitchFamily="34" charset="0"/>
              </a:rPr>
              <a:t>d'entre eux le </a:t>
            </a: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dispositif est </a:t>
            </a:r>
            <a:r>
              <a:rPr lang="fr-BE" sz="28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intéressant </a:t>
            </a:r>
            <a:r>
              <a:rPr lang="fr-BE" sz="2800" dirty="0">
                <a:latin typeface="Arial Narrow" panose="020B0606020202030204" pitchFamily="34" charset="0"/>
              </a:rPr>
              <a:t>ou très intéressant pour leur public </a:t>
            </a:r>
            <a:r>
              <a:rPr lang="fr-BE" sz="2800" dirty="0" smtClean="0">
                <a:latin typeface="Arial Narrow" panose="020B0606020202030204" pitchFamily="34" charset="0"/>
              </a:rPr>
              <a:t>cible</a:t>
            </a:r>
            <a:r>
              <a:rPr lang="fr-BE" sz="2800" dirty="0">
                <a:latin typeface="Arial Narrow" panose="020B0606020202030204" pitchFamily="34" charset="0"/>
              </a:rPr>
              <a:t>,</a:t>
            </a:r>
            <a:endParaRPr lang="fr-BE" sz="28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BE" sz="2800" b="1" dirty="0" smtClean="0">
                <a:latin typeface="Arial Narrow" panose="020B0606020202030204" pitchFamily="34" charset="0"/>
              </a:rPr>
              <a:t>37</a:t>
            </a:r>
            <a:r>
              <a:rPr lang="fr-BE" sz="2800" b="1" dirty="0">
                <a:latin typeface="Arial Narrow" panose="020B0606020202030204" pitchFamily="34" charset="0"/>
              </a:rPr>
              <a:t>% </a:t>
            </a:r>
            <a:r>
              <a:rPr lang="fr-BE" sz="2800" dirty="0">
                <a:latin typeface="Arial Narrow" panose="020B0606020202030204" pitchFamily="34" charset="0"/>
              </a:rPr>
              <a:t>des répondants ont </a:t>
            </a:r>
            <a:r>
              <a:rPr lang="fr-BE" sz="28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accompagné </a:t>
            </a: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des </a:t>
            </a:r>
            <a:r>
              <a:rPr lang="fr-BE" sz="28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candidats,</a:t>
            </a:r>
          </a:p>
          <a:p>
            <a:pPr>
              <a:defRPr/>
            </a:pPr>
            <a:r>
              <a:rPr lang="fr-BE" sz="2800" b="1" dirty="0" smtClean="0">
                <a:latin typeface="Arial Narrow" panose="020B0606020202030204" pitchFamily="34" charset="0"/>
              </a:rPr>
              <a:t>100% </a:t>
            </a:r>
            <a:r>
              <a:rPr lang="fr-BE" sz="2800" dirty="0" smtClean="0">
                <a:latin typeface="Arial Narrow" panose="020B0606020202030204" pitchFamily="34" charset="0"/>
              </a:rPr>
              <a:t>continueront </a:t>
            </a:r>
            <a:r>
              <a:rPr lang="fr-BE" sz="2800" dirty="0">
                <a:latin typeface="Arial Narrow" panose="020B0606020202030204" pitchFamily="34" charset="0"/>
              </a:rPr>
              <a:t>à </a:t>
            </a:r>
            <a:r>
              <a:rPr lang="fr-BE" sz="28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conseiller aux stagiaires de faire </a:t>
            </a: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valider </a:t>
            </a:r>
            <a:r>
              <a:rPr lang="fr-BE" sz="2800" dirty="0">
                <a:latin typeface="Arial Narrow" panose="020B0606020202030204" pitchFamily="34" charset="0"/>
              </a:rPr>
              <a:t>officiellement leurs compétences. </a:t>
            </a:r>
          </a:p>
        </p:txBody>
      </p:sp>
    </p:spTree>
    <p:extLst>
      <p:ext uri="{BB962C8B-B14F-4D97-AF65-F5344CB8AC3E}">
        <p14:creationId xmlns:p14="http://schemas.microsoft.com/office/powerpoint/2010/main" val="8482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319315595"/>
              </p:ext>
            </p:extLst>
          </p:nvPr>
        </p:nvGraphicFramePr>
        <p:xfrm>
          <a:off x="899592" y="2811507"/>
          <a:ext cx="7560840" cy="335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230387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I) 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Bilan: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9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285293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  <a:hlinkClick r:id="rId2"/>
              </a:rPr>
              <a:t>Témoignages</a:t>
            </a:r>
            <a:endParaRPr lang="fr-BE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18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58733098"/>
              </p:ext>
            </p:extLst>
          </p:nvPr>
        </p:nvGraphicFramePr>
        <p:xfrm>
          <a:off x="283148" y="2924944"/>
          <a:ext cx="8634137" cy="309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206084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II</a:t>
            </a:r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) </a:t>
            </a: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Perspectives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36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363" y="2492896"/>
            <a:ext cx="856895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BE" sz="36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Aujourd’hui:</a:t>
            </a:r>
          </a:p>
          <a:p>
            <a:pPr algn="ctr" eaLnBrk="0" hangingPunct="0">
              <a:defRPr/>
            </a:pPr>
            <a:endParaRPr lang="fr-BE" sz="16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  <a:cs typeface="+mn-cs"/>
            </a:endParaRPr>
          </a:p>
          <a:p>
            <a:pPr algn="just" eaLnBrk="0" hangingPunct="0">
              <a:defRPr/>
            </a:pPr>
            <a:r>
              <a:rPr lang="fr-BE" sz="2000" b="1" dirty="0" smtClean="0">
                <a:ea typeface="ヒラギノ角ゴ Pro W3" pitchFamily="112" charset="-128"/>
                <a:cs typeface="+mn-cs"/>
              </a:rPr>
              <a:t>Au matin: faire un </a:t>
            </a:r>
            <a:r>
              <a:rPr lang="fr-BE" sz="20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point de situation</a:t>
            </a:r>
            <a:r>
              <a:rPr lang="fr-BE" sz="2000" b="1" dirty="0" smtClean="0">
                <a:solidFill>
                  <a:srgbClr val="B8003D"/>
                </a:solidFill>
                <a:ea typeface="ヒラギノ角ゴ Pro W3" pitchFamily="112" charset="-128"/>
                <a:cs typeface="+mn-cs"/>
              </a:rPr>
              <a:t>: </a:t>
            </a:r>
            <a:r>
              <a:rPr lang="fr-BE" sz="2000" dirty="0"/>
              <a:t>quels sont les acquis, les enjeux, mais aussi les perspectives de la validation des compétences en Belgique francophone </a:t>
            </a:r>
            <a:r>
              <a:rPr lang="fr-BE" sz="2000" dirty="0" smtClean="0"/>
              <a:t>?</a:t>
            </a:r>
          </a:p>
          <a:p>
            <a:pPr algn="just" eaLnBrk="0" hangingPunct="0">
              <a:defRPr/>
            </a:pPr>
            <a:endParaRPr lang="fr-BE" sz="2000" dirty="0"/>
          </a:p>
          <a:p>
            <a:pPr algn="just" eaLnBrk="0" hangingPunct="0">
              <a:defRPr/>
            </a:pPr>
            <a:r>
              <a:rPr lang="fr-BE" sz="2000" b="1" dirty="0" smtClean="0"/>
              <a:t>L’après-midi: expliquer</a:t>
            </a:r>
            <a:r>
              <a:rPr lang="fr-BE" sz="2000" dirty="0" smtClean="0"/>
              <a:t>: </a:t>
            </a:r>
            <a:r>
              <a:rPr lang="fr-BE" sz="2000" b="1" dirty="0" smtClean="0">
                <a:solidFill>
                  <a:srgbClr val="990033"/>
                </a:solidFill>
              </a:rPr>
              <a:t>comment marche la validation des compétences </a:t>
            </a:r>
            <a:r>
              <a:rPr lang="fr-BE" sz="2000" dirty="0" smtClean="0"/>
              <a:t>? Pour les professionnels en contact avec les entreprises et les candidats</a:t>
            </a:r>
            <a:endParaRPr lang="fr-BE" sz="2000" b="1" dirty="0" smtClean="0"/>
          </a:p>
          <a:p>
            <a:pPr algn="ctr" eaLnBrk="0" hangingPunct="0">
              <a:defRPr/>
            </a:pPr>
            <a:endParaRPr lang="fr-BE" sz="20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341329"/>
            <a:ext cx="9001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fr-BE" sz="2000" dirty="0">
              <a:ea typeface="ヒラギノ角ゴ Pro W3" pitchFamily="112" charset="-128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065412"/>
            <a:ext cx="7200800" cy="43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501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497" y="2852936"/>
            <a:ext cx="756084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eaLnBrk="0" hangingPunct="0">
              <a:buAutoNum type="arabicPeriod"/>
              <a:defRPr/>
            </a:pPr>
            <a:r>
              <a:rPr lang="fr-BE" sz="3600" dirty="0" smtClean="0">
                <a:solidFill>
                  <a:srgbClr val="990033"/>
                </a:solidFill>
                <a:ea typeface="ヒラギノ角ゴ Pro W3" pitchFamily="112" charset="-128"/>
              </a:rPr>
              <a:t>Recommandations européennes</a:t>
            </a:r>
            <a:r>
              <a:rPr lang="fr-BE" sz="3600" dirty="0" smtClean="0">
                <a:ea typeface="ヒラギノ角ゴ Pro W3" pitchFamily="112" charset="-128"/>
              </a:rPr>
              <a:t> (2012)</a:t>
            </a:r>
          </a:p>
          <a:p>
            <a:pPr eaLnBrk="0" hangingPunct="0">
              <a:defRPr/>
            </a:pPr>
            <a:r>
              <a:rPr lang="fr-BE" sz="2000" dirty="0" smtClean="0">
                <a:ea typeface="ヒラギノ角ゴ Pro W3" pitchFamily="112" charset="-128"/>
              </a:rPr>
              <a:t>	</a:t>
            </a:r>
          </a:p>
          <a:p>
            <a:pPr eaLnBrk="0" hangingPunct="0">
              <a:defRPr/>
            </a:pPr>
            <a:r>
              <a:rPr lang="fr-BE" sz="2000" dirty="0">
                <a:ea typeface="ヒラギノ角ゴ Pro W3" pitchFamily="112" charset="-128"/>
              </a:rPr>
              <a:t>	</a:t>
            </a:r>
            <a:r>
              <a:rPr lang="fr-BE" sz="2800" dirty="0" smtClean="0">
                <a:ea typeface="ヒラギノ角ゴ Pro W3" pitchFamily="112" charset="-128"/>
              </a:rPr>
              <a:t>&gt; Mise en œuvre en 2018</a:t>
            </a:r>
          </a:p>
          <a:p>
            <a:pPr eaLnBrk="0" hangingPunct="0">
              <a:defRPr/>
            </a:pPr>
            <a:endParaRPr lang="fr-BE" sz="2000" dirty="0">
              <a:ea typeface="ヒラギノ角ゴ Pro W3" pitchFamily="112" charset="-128"/>
            </a:endParaRPr>
          </a:p>
          <a:p>
            <a:pPr eaLnBrk="0" hangingPunct="0">
              <a:defRPr/>
            </a:pPr>
            <a:r>
              <a:rPr lang="fr-BE" sz="3600" dirty="0" smtClean="0">
                <a:solidFill>
                  <a:srgbClr val="990033"/>
                </a:solidFill>
                <a:ea typeface="ヒラギノ角ゴ Pro W3" pitchFamily="112" charset="-128"/>
              </a:rPr>
              <a:t>2.  Lignes directrices </a:t>
            </a:r>
            <a:r>
              <a:rPr lang="fr-BE" sz="3600" dirty="0" smtClean="0">
                <a:ea typeface="ヒラギノ角ゴ Pro W3" pitchFamily="112" charset="-128"/>
              </a:rPr>
              <a:t>(2015)</a:t>
            </a:r>
            <a:endParaRPr lang="fr-BE" sz="3600" dirty="0">
              <a:ea typeface="ヒラギノ角ゴ Pro W3" pitchFamily="112" charset="-128"/>
            </a:endParaRPr>
          </a:p>
          <a:p>
            <a:pPr marL="457200" indent="-457200" eaLnBrk="0" hangingPunct="0">
              <a:buAutoNum type="arabicPeriod"/>
              <a:defRPr/>
            </a:pPr>
            <a:endParaRPr lang="fr-BE" sz="2000" dirty="0"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0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483" y="2351201"/>
            <a:ext cx="3456384" cy="76944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BE" sz="2400" b="1" dirty="0" smtClean="0">
                <a:solidFill>
                  <a:srgbClr val="990033"/>
                </a:solidFill>
                <a:ea typeface="ヒラギノ角ゴ Pro W3" pitchFamily="112" charset="-128"/>
              </a:rPr>
              <a:t>Stratégie 2020-25</a:t>
            </a:r>
          </a:p>
          <a:p>
            <a:pPr eaLnBrk="0" hangingPunct="0">
              <a:defRPr/>
            </a:pPr>
            <a:endParaRPr lang="fr-BE" sz="2000" b="1" dirty="0" smtClean="0">
              <a:ea typeface="ヒラギノ角ゴ Pro W3" pitchFamily="112" charset="-128"/>
            </a:endParaRPr>
          </a:p>
        </p:txBody>
      </p:sp>
      <p:pic>
        <p:nvPicPr>
          <p:cNvPr id="1026" name="Picture 2" descr="S:\C. Processus Supports\C.4. Communication\C.4.4. Supports Com\C.4.4.7. Label Validation + Logos\C.4.4.7.g. Gouvernements\Logo Francophones Bruxel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57764"/>
            <a:ext cx="1240362" cy="6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62922" y="235776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990033"/>
                </a:solidFill>
              </a:rPr>
              <a:t>Plan Marshall 4.0  </a:t>
            </a:r>
          </a:p>
          <a:p>
            <a:endParaRPr lang="fr-BE" sz="2000" b="1" dirty="0"/>
          </a:p>
          <a:p>
            <a:r>
              <a:rPr lang="fr-BE" sz="2000" b="1" dirty="0" smtClean="0"/>
              <a:t> </a:t>
            </a:r>
            <a:endParaRPr lang="fr-BE" sz="2000" b="1" dirty="0"/>
          </a:p>
        </p:txBody>
      </p:sp>
      <p:pic>
        <p:nvPicPr>
          <p:cNvPr id="6" name="Picture 3" descr="S:\C. Processus Supports\C.4. Communication\C.4.4. Supports Com\C.4.4.7. Label Validation + Logos\C.4.4.7.g. Gouvernements\LOGO_WALLONIE_DEFINIT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51201"/>
            <a:ext cx="716930" cy="7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20830" y="3330699"/>
            <a:ext cx="3763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Amplification des résultats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2131715" y="4018754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Gestion de l’offre de validation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018018" y="4715544"/>
            <a:ext cx="410760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Effets du Titre de compétence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018018" y="5445224"/>
            <a:ext cx="4426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Appui aux opérateurs de validation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43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37285112"/>
              </p:ext>
            </p:extLst>
          </p:nvPr>
        </p:nvGraphicFramePr>
        <p:xfrm>
          <a:off x="283148" y="2924944"/>
          <a:ext cx="8634137" cy="309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206084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II</a:t>
            </a:r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) </a:t>
            </a: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Perspectives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6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451001"/>
            <a:ext cx="874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990033"/>
                </a:solidFill>
              </a:rPr>
              <a:t>Parcours</a:t>
            </a:r>
            <a:r>
              <a:rPr lang="fr-BE" sz="3200" b="1" dirty="0" smtClean="0">
                <a:solidFill>
                  <a:srgbClr val="990033"/>
                </a:solidFill>
              </a:rPr>
              <a:t> </a:t>
            </a:r>
            <a:r>
              <a:rPr lang="fr-BE" sz="3200" b="1" dirty="0" smtClean="0"/>
              <a:t>en lien avec le métier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3284984"/>
            <a:ext cx="23762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990033"/>
                </a:solidFill>
              </a:rPr>
              <a:t>Cœur du métier </a:t>
            </a:r>
            <a:r>
              <a:rPr lang="fr-BE" dirty="0" smtClean="0"/>
              <a:t>: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b="1" dirty="0" smtClean="0">
                <a:solidFill>
                  <a:srgbClr val="990033"/>
                </a:solidFill>
              </a:rPr>
              <a:t>Spécialisation</a:t>
            </a:r>
            <a:r>
              <a:rPr lang="fr-BE" dirty="0" smtClean="0"/>
              <a:t>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19090" y="4875232"/>
            <a:ext cx="5976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Partie de </a:t>
            </a:r>
            <a:r>
              <a:rPr lang="fr-BE" dirty="0" smtClean="0"/>
              <a:t>métier 	</a:t>
            </a:r>
            <a:r>
              <a:rPr lang="fr-BE" sz="2000" dirty="0" smtClean="0"/>
              <a:t>Pose </a:t>
            </a:r>
            <a:r>
              <a:rPr lang="fr-BE" sz="2000" dirty="0"/>
              <a:t>de compteur </a:t>
            </a:r>
            <a:r>
              <a:rPr lang="fr-BE" sz="2000" dirty="0" smtClean="0"/>
              <a:t>intelligent</a:t>
            </a:r>
            <a:endParaRPr lang="fr-BE" dirty="0"/>
          </a:p>
          <a:p>
            <a:r>
              <a:rPr lang="fr-BE" dirty="0" smtClean="0"/>
              <a:t>			</a:t>
            </a:r>
            <a:r>
              <a:rPr lang="fr-BE" sz="1400" dirty="0"/>
              <a:t>Associé à </a:t>
            </a:r>
            <a:r>
              <a:rPr lang="fr-BE" sz="1400" b="1" dirty="0">
                <a:solidFill>
                  <a:srgbClr val="990033"/>
                </a:solidFill>
              </a:rPr>
              <a:t>l’Installateur  </a:t>
            </a:r>
            <a:r>
              <a:rPr lang="fr-BE" sz="1400" b="1" dirty="0" smtClean="0">
                <a:solidFill>
                  <a:srgbClr val="990033"/>
                </a:solidFill>
              </a:rPr>
              <a:t>électricien</a:t>
            </a:r>
            <a:endParaRPr lang="fr-BE" sz="1400" b="1" dirty="0">
              <a:solidFill>
                <a:srgbClr val="99003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19090" y="3298701"/>
            <a:ext cx="5154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Métier entier		</a:t>
            </a:r>
            <a:r>
              <a:rPr lang="fr-BE" sz="2000" b="1" dirty="0">
                <a:solidFill>
                  <a:srgbClr val="990033"/>
                </a:solidFill>
              </a:rPr>
              <a:t>Coiffeur </a:t>
            </a:r>
            <a:r>
              <a:rPr lang="fr-BE" sz="2000" b="1" dirty="0" smtClean="0">
                <a:solidFill>
                  <a:srgbClr val="990033"/>
                </a:solidFill>
              </a:rPr>
              <a:t>Manager</a:t>
            </a:r>
            <a:endParaRPr lang="fr-BE" sz="2000" b="1" dirty="0">
              <a:solidFill>
                <a:srgbClr val="9900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49178" y="3977481"/>
            <a:ext cx="567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Partie de </a:t>
            </a:r>
            <a:r>
              <a:rPr lang="fr-BE" dirty="0" smtClean="0"/>
              <a:t>métier	</a:t>
            </a:r>
            <a:r>
              <a:rPr lang="fr-BE" sz="2000" dirty="0" smtClean="0"/>
              <a:t>Assembler éléments métal.</a:t>
            </a:r>
            <a:endParaRPr lang="fr-BE" sz="2000" dirty="0"/>
          </a:p>
          <a:p>
            <a:r>
              <a:rPr lang="fr-BE" sz="1400" dirty="0" smtClean="0"/>
              <a:t>			Associé au </a:t>
            </a:r>
            <a:r>
              <a:rPr lang="fr-BE" sz="1400" b="1" dirty="0" smtClean="0">
                <a:solidFill>
                  <a:srgbClr val="990033"/>
                </a:solidFill>
              </a:rPr>
              <a:t>Tôlier </a:t>
            </a:r>
            <a:r>
              <a:rPr lang="fr-BE" sz="1400" b="1" dirty="0">
                <a:solidFill>
                  <a:srgbClr val="990033"/>
                </a:solidFill>
              </a:rPr>
              <a:t>industriel</a:t>
            </a:r>
          </a:p>
        </p:txBody>
      </p:sp>
    </p:spTree>
    <p:extLst>
      <p:ext uri="{BB962C8B-B14F-4D97-AF65-F5344CB8AC3E}">
        <p14:creationId xmlns:p14="http://schemas.microsoft.com/office/powerpoint/2010/main" val="13148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3687680"/>
            <a:ext cx="5941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276872"/>
            <a:ext cx="849694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4000" b="1" dirty="0" smtClean="0">
                <a:solidFill>
                  <a:srgbClr val="990033"/>
                </a:solidFill>
              </a:rPr>
              <a:t>Parcours</a:t>
            </a:r>
            <a:r>
              <a:rPr lang="fr-BE" sz="3200" b="1" dirty="0" smtClean="0">
                <a:solidFill>
                  <a:srgbClr val="990033"/>
                </a:solidFill>
              </a:rPr>
              <a:t> </a:t>
            </a:r>
            <a:r>
              <a:rPr lang="fr-BE" sz="3200" b="1" dirty="0" smtClean="0"/>
              <a:t>par filières sectorielles :</a:t>
            </a:r>
          </a:p>
          <a:p>
            <a:pPr lvl="0"/>
            <a:endParaRPr lang="fr-BE" sz="1200" b="1" dirty="0" smtClean="0">
              <a:solidFill>
                <a:srgbClr val="990033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 smtClean="0"/>
              <a:t>Filière dans le secteur du froid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 smtClean="0"/>
              <a:t>Filière </a:t>
            </a:r>
            <a:r>
              <a:rPr lang="fr-BE" sz="1800" dirty="0"/>
              <a:t>dans le secteur de la culture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/>
              <a:t>Filière dans le secteur de la coiffure/fitness/soins de beauté (CP314)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/>
              <a:t>Filière dans le secteur de l’agroalimentaire (</a:t>
            </a:r>
            <a:r>
              <a:rPr lang="fr-BE" sz="1800" dirty="0" smtClean="0"/>
              <a:t>IFP)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b="1" dirty="0" smtClean="0"/>
              <a:t>…</a:t>
            </a:r>
            <a:endParaRPr lang="fr-BE" sz="3200" b="1" u="sng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4653136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990033"/>
                </a:solidFill>
              </a:rPr>
              <a:t>Parcours</a:t>
            </a:r>
            <a:r>
              <a:rPr lang="fr-BE" sz="3200" b="1" dirty="0" smtClean="0">
                <a:solidFill>
                  <a:srgbClr val="990033"/>
                </a:solidFill>
              </a:rPr>
              <a:t> </a:t>
            </a:r>
            <a:r>
              <a:rPr lang="fr-BE" sz="3200" b="1" dirty="0" smtClean="0"/>
              <a:t>pour candidats proches de la réussite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sz="1800" b="1" dirty="0" smtClean="0"/>
              <a:t>   </a:t>
            </a:r>
            <a:r>
              <a:rPr lang="fr-BE" sz="1800" dirty="0" smtClean="0"/>
              <a:t>Formation de renforcement (technique ou linguistique –</a:t>
            </a:r>
            <a:r>
              <a:rPr lang="fr-BE" sz="1800" dirty="0" err="1" smtClean="0"/>
              <a:t>alphaval</a:t>
            </a:r>
            <a:r>
              <a:rPr lang="fr-BE" sz="1800" dirty="0" smtClean="0"/>
              <a:t>-)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sz="1800" dirty="0"/>
              <a:t> </a:t>
            </a:r>
            <a:r>
              <a:rPr lang="fr-BE" sz="1800" dirty="0" smtClean="0"/>
              <a:t>  Formation complémentaire vers un métier d’avenir</a:t>
            </a:r>
            <a:endParaRPr lang="fr-BE" sz="32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69008091"/>
              </p:ext>
            </p:extLst>
          </p:nvPr>
        </p:nvGraphicFramePr>
        <p:xfrm>
          <a:off x="283148" y="2924944"/>
          <a:ext cx="8634137" cy="309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206084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II</a:t>
            </a:r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) </a:t>
            </a: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Perspectives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3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840742"/>
            <a:ext cx="9001000" cy="3385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eaLnBrk="0" hangingPunct="0">
              <a:defRPr/>
            </a:pPr>
            <a:r>
              <a:rPr lang="fr-BE" sz="2800" dirty="0" smtClean="0">
                <a:ea typeface="ヒラギノ角ゴ Pro W3" pitchFamily="112" charset="-128"/>
              </a:rPr>
              <a:t>Etre </a:t>
            </a:r>
            <a:r>
              <a:rPr lang="fr-BE" sz="2800" b="1" dirty="0" smtClean="0">
                <a:solidFill>
                  <a:srgbClr val="990033"/>
                </a:solidFill>
                <a:ea typeface="ヒラギノ角ゴ Pro W3" pitchFamily="112" charset="-128"/>
              </a:rPr>
              <a:t>au plus proche </a:t>
            </a:r>
            <a:r>
              <a:rPr lang="fr-BE" sz="2800" dirty="0" smtClean="0">
                <a:ea typeface="ヒラギノ角ゴ Pro W3" pitchFamily="112" charset="-128"/>
              </a:rPr>
              <a:t>de la personne, intégré à son contexte :</a:t>
            </a:r>
          </a:p>
          <a:p>
            <a:pPr lvl="1" eaLnBrk="0" hangingPunct="0">
              <a:defRPr/>
            </a:pPr>
            <a:endParaRPr lang="fr-BE" sz="1000" dirty="0">
              <a:ea typeface="ヒラギノ角ゴ Pro W3" pitchFamily="112" charset="-128"/>
            </a:endParaRPr>
          </a:p>
          <a:p>
            <a:pPr marL="914400" lvl="1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fr-BE" sz="2800" dirty="0" smtClean="0">
                <a:ea typeface="ヒラギノ角ゴ Pro W3" pitchFamily="112" charset="-128"/>
              </a:rPr>
              <a:t>Au sein de l’entreprise </a:t>
            </a:r>
            <a:r>
              <a:rPr lang="fr-BE" sz="1800" dirty="0" smtClean="0">
                <a:ea typeface="ヒラギノ角ゴ Pro W3" pitchFamily="112" charset="-128"/>
              </a:rPr>
              <a:t>(Spa Monopole, Pouvoirs locaux, </a:t>
            </a:r>
            <a:r>
              <a:rPr lang="fr-BE" sz="1800" dirty="0" err="1" smtClean="0">
                <a:ea typeface="ヒラギノ角ゴ Pro W3" pitchFamily="112" charset="-128"/>
              </a:rPr>
              <a:t>Delacre</a:t>
            </a:r>
            <a:r>
              <a:rPr lang="fr-BE" sz="1800" dirty="0" smtClean="0">
                <a:ea typeface="ヒラギノ角ゴ Pro W3" pitchFamily="112" charset="-128"/>
              </a:rPr>
              <a:t>, Secteur de la Construction, …)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fr-BE" sz="2800" dirty="0" smtClean="0">
                <a:ea typeface="ヒラギノ角ゴ Pro W3" pitchFamily="112" charset="-128"/>
              </a:rPr>
              <a:t>Au service des Cellules de reconversion </a:t>
            </a:r>
            <a:r>
              <a:rPr lang="fr-BE" sz="1800" dirty="0" smtClean="0">
                <a:ea typeface="ヒラギノ角ゴ Pro W3" pitchFamily="112" charset="-128"/>
              </a:rPr>
              <a:t>(Schweppes, </a:t>
            </a:r>
            <a:r>
              <a:rPr lang="fr-BE" sz="1800" dirty="0" err="1" smtClean="0">
                <a:ea typeface="ヒラギノ角ゴ Pro W3" pitchFamily="112" charset="-128"/>
              </a:rPr>
              <a:t>Thules</a:t>
            </a:r>
            <a:r>
              <a:rPr lang="fr-BE" sz="1800" dirty="0" smtClean="0">
                <a:ea typeface="ヒラギノ角ゴ Pro W3" pitchFamily="112" charset="-128"/>
              </a:rPr>
              <a:t>, Cargill, …)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fr-BE" sz="2800" dirty="0" smtClean="0">
                <a:ea typeface="ヒラギノ角ゴ Pro W3" pitchFamily="112" charset="-128"/>
              </a:rPr>
              <a:t>Au service de l’insertion </a:t>
            </a:r>
            <a:r>
              <a:rPr lang="fr-BE" sz="1800" dirty="0" smtClean="0">
                <a:ea typeface="ヒラギノ角ゴ Pro W3" pitchFamily="112" charset="-128"/>
              </a:rPr>
              <a:t>(</a:t>
            </a:r>
            <a:r>
              <a:rPr lang="fr-BE" sz="1800" dirty="0" err="1" smtClean="0">
                <a:ea typeface="ヒラギノ角ゴ Pro W3" pitchFamily="112" charset="-128"/>
              </a:rPr>
              <a:t>Interfédé</a:t>
            </a:r>
            <a:r>
              <a:rPr lang="fr-BE" sz="1800" dirty="0" smtClean="0">
                <a:ea typeface="ヒラギノ角ゴ Pro W3" pitchFamily="112" charset="-128"/>
              </a:rPr>
              <a:t>, </a:t>
            </a:r>
            <a:r>
              <a:rPr lang="fr-BE" sz="1800" dirty="0" err="1" smtClean="0">
                <a:ea typeface="ヒラギノ角ゴ Pro W3" pitchFamily="112" charset="-128"/>
              </a:rPr>
              <a:t>Febisp</a:t>
            </a:r>
            <a:r>
              <a:rPr lang="fr-BE" sz="1800" dirty="0" smtClean="0">
                <a:ea typeface="ヒラギノ角ゴ Pro W3" pitchFamily="112" charset="-128"/>
              </a:rPr>
              <a:t>, CPAS, …)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fr-BE" sz="2800" dirty="0" smtClean="0">
                <a:ea typeface="ヒラギノ角ゴ Pro W3" pitchFamily="112" charset="-128"/>
              </a:rPr>
              <a:t>Au service des personnes handicapées </a:t>
            </a:r>
            <a:r>
              <a:rPr lang="fr-BE" sz="1800" dirty="0" smtClean="0">
                <a:ea typeface="ヒラギノ角ゴ Pro W3" pitchFamily="112" charset="-128"/>
              </a:rPr>
              <a:t>( AVIQ, </a:t>
            </a:r>
            <a:r>
              <a:rPr lang="fr-BE" sz="1800" dirty="0" err="1" smtClean="0">
                <a:ea typeface="ヒラギノ角ゴ Pro W3" pitchFamily="112" charset="-128"/>
              </a:rPr>
              <a:t>Plops</a:t>
            </a:r>
            <a:r>
              <a:rPr lang="fr-BE" sz="1800" dirty="0" smtClean="0">
                <a:ea typeface="ヒラギノ角ゴ Pro W3" pitchFamily="112" charset="-128"/>
              </a:rPr>
              <a:t>, Aurélie, …)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fr-BE" sz="2800" dirty="0" smtClean="0">
                <a:ea typeface="ヒラギノ角ゴ Pro W3" pitchFamily="112" charset="-128"/>
              </a:rPr>
              <a:t>Au service des détenus </a:t>
            </a:r>
            <a:r>
              <a:rPr lang="fr-BE" sz="1800" dirty="0" smtClean="0">
                <a:ea typeface="ヒラギノ角ゴ Pro W3" pitchFamily="112" charset="-128"/>
              </a:rPr>
              <a:t>(Marche en Famenne)</a:t>
            </a:r>
            <a:endParaRPr lang="fr-BE" sz="2800" dirty="0" smtClean="0">
              <a:ea typeface="ヒラギノ角ゴ Pro W3" pitchFamily="112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1328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4000" b="1" dirty="0" smtClean="0">
                <a:solidFill>
                  <a:srgbClr val="990033"/>
                </a:solidFill>
              </a:rPr>
              <a:t>Faciliter l’accès au parcours</a:t>
            </a:r>
            <a:endParaRPr lang="fr-BE" sz="4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780928"/>
            <a:ext cx="914400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fr-BE" sz="2000" b="1" dirty="0" smtClean="0">
              <a:solidFill>
                <a:srgbClr val="990033"/>
              </a:solidFill>
              <a:ea typeface="ヒラギノ角ゴ Pro W3" pitchFamily="112" charset="-128"/>
            </a:endParaRPr>
          </a:p>
          <a:p>
            <a:pPr eaLnBrk="0" hangingPunct="0">
              <a:defRPr/>
            </a:pPr>
            <a:r>
              <a:rPr lang="fr-BE" sz="1800" b="1" dirty="0" smtClean="0">
                <a:solidFill>
                  <a:srgbClr val="990033"/>
                </a:solidFill>
                <a:ea typeface="ヒラギノ角ゴ Pro W3" pitchFamily="112" charset="-128"/>
              </a:rPr>
              <a:t>Le </a:t>
            </a:r>
            <a:r>
              <a:rPr lang="fr-BE" sz="1800" b="1" dirty="0">
                <a:solidFill>
                  <a:srgbClr val="990033"/>
                </a:solidFill>
                <a:ea typeface="ヒラギノ角ゴ Pro W3" pitchFamily="112" charset="-128"/>
              </a:rPr>
              <a:t>dossier </a:t>
            </a:r>
            <a:r>
              <a:rPr lang="fr-BE" sz="1800" b="1" dirty="0" smtClean="0">
                <a:ea typeface="ヒラギノ角ゴ Pro W3" pitchFamily="112" charset="-128"/>
              </a:rPr>
              <a:t>: portfolio </a:t>
            </a:r>
            <a:r>
              <a:rPr lang="fr-BE" sz="1800" b="1" dirty="0">
                <a:ea typeface="ヒラギノ角ゴ Pro W3" pitchFamily="112" charset="-128"/>
              </a:rPr>
              <a:t>dans lequel le candidat </a:t>
            </a:r>
            <a:r>
              <a:rPr lang="fr-BE" sz="1800" b="1" dirty="0" smtClean="0">
                <a:ea typeface="ヒラギノ角ゴ Pro W3" pitchFamily="112" charset="-128"/>
              </a:rPr>
              <a:t>rend compte de la correspondance entre ses acquis et les requis d’une certification. </a:t>
            </a:r>
            <a:r>
              <a:rPr lang="fr-BE" sz="1800" b="1" u="sng" dirty="0" smtClean="0">
                <a:solidFill>
                  <a:srgbClr val="990033"/>
                </a:solidFill>
                <a:ea typeface="ヒラギノ角ゴ Pro W3" pitchFamily="112" charset="-128"/>
              </a:rPr>
              <a:t>Comment</a:t>
            </a:r>
            <a:r>
              <a:rPr lang="fr-BE" sz="1800" b="1" dirty="0" smtClean="0">
                <a:solidFill>
                  <a:srgbClr val="990033"/>
                </a:solidFill>
                <a:ea typeface="ヒラギノ角ゴ Pro W3" pitchFamily="112" charset="-128"/>
              </a:rPr>
              <a:t>? </a:t>
            </a:r>
            <a:r>
              <a:rPr lang="fr-BE" sz="1800" b="1" dirty="0" smtClean="0">
                <a:ea typeface="ヒラギノ角ゴ Pro W3" pitchFamily="112" charset="-128"/>
              </a:rPr>
              <a:t>En collectant et en sélectionnant des traces </a:t>
            </a:r>
            <a:r>
              <a:rPr lang="fr-BE" sz="1800" b="1" dirty="0">
                <a:ea typeface="ヒラギノ角ゴ Pro W3" pitchFamily="112" charset="-128"/>
              </a:rPr>
              <a:t>variées et authentiques </a:t>
            </a:r>
            <a:r>
              <a:rPr lang="fr-BE" sz="1800" b="1" dirty="0" smtClean="0">
                <a:ea typeface="ヒラギノ角ゴ Pro W3" pitchFamily="112" charset="-128"/>
              </a:rPr>
              <a:t>de son développement de compétences qu’il met en lien avec les requis du référentiel pour en faire une preuve de ses compétences.  </a:t>
            </a:r>
          </a:p>
          <a:p>
            <a:pPr eaLnBrk="0" hangingPunct="0">
              <a:defRPr/>
            </a:pPr>
            <a:endParaRPr lang="fr-BE" sz="1800" b="1" dirty="0" smtClean="0">
              <a:ea typeface="ヒラギノ角ゴ Pro W3" pitchFamily="112" charset="-128"/>
            </a:endParaRPr>
          </a:p>
          <a:p>
            <a:pPr eaLnBrk="0" hangingPunct="0">
              <a:defRPr/>
            </a:pPr>
            <a:r>
              <a:rPr lang="fr-BE" sz="1800" b="1" dirty="0">
                <a:solidFill>
                  <a:srgbClr val="990033"/>
                </a:solidFill>
                <a:ea typeface="ヒラギノ角ゴ Pro W3" pitchFamily="112" charset="-128"/>
              </a:rPr>
              <a:t>Contexte :</a:t>
            </a:r>
          </a:p>
          <a:p>
            <a:pPr marL="457200" indent="-457200" eaLnBrk="0" hangingPunct="0">
              <a:buFontTx/>
              <a:buChar char="-"/>
              <a:defRPr/>
            </a:pPr>
            <a:r>
              <a:rPr lang="fr-BE" sz="1800" b="1" dirty="0">
                <a:ea typeface="ヒラギノ角ゴ Pro W3" pitchFamily="112" charset="-128"/>
              </a:rPr>
              <a:t>Mode requis par l’Article 19 de l’Accord de coopération</a:t>
            </a:r>
            <a:endParaRPr lang="fr-BE" sz="1100" b="1" dirty="0">
              <a:ea typeface="ヒラギノ角ゴ Pro W3" pitchFamily="112" charset="-128"/>
            </a:endParaRPr>
          </a:p>
          <a:p>
            <a:pPr marL="457200" indent="-457200" eaLnBrk="0" hangingPunct="0">
              <a:buFontTx/>
              <a:buChar char="-"/>
              <a:defRPr/>
            </a:pPr>
            <a:r>
              <a:rPr lang="fr-BE" sz="1800" b="1" dirty="0">
                <a:ea typeface="ヒラギノ角ゴ Pro W3" pitchFamily="112" charset="-128"/>
              </a:rPr>
              <a:t>Mode utilisé dans de nombreux pays d’Europe </a:t>
            </a:r>
          </a:p>
          <a:p>
            <a:pPr marL="457200" indent="-457200" eaLnBrk="0" hangingPunct="0">
              <a:buFontTx/>
              <a:buChar char="-"/>
              <a:defRPr/>
            </a:pPr>
            <a:r>
              <a:rPr lang="fr-BE" sz="1800" b="1" dirty="0">
                <a:ea typeface="ヒラギノ角ゴ Pro W3" pitchFamily="112" charset="-128"/>
              </a:rPr>
              <a:t>Favorise l’évaluation de certaines compétences </a:t>
            </a:r>
            <a:endParaRPr lang="fr-BE" sz="1800" b="1" dirty="0" smtClean="0">
              <a:ea typeface="ヒラギノ角ゴ Pro W3" pitchFamily="112" charset="-128"/>
            </a:endParaRPr>
          </a:p>
          <a:p>
            <a:pPr marL="457200" indent="-457200" eaLnBrk="0" hangingPunct="0">
              <a:buFontTx/>
              <a:buChar char="-"/>
              <a:defRPr/>
            </a:pPr>
            <a:r>
              <a:rPr lang="fr-BE" sz="1800" b="1" dirty="0" smtClean="0">
                <a:ea typeface="ヒラギノ角ゴ Pro W3" pitchFamily="112" charset="-128"/>
              </a:rPr>
              <a:t>Permet </a:t>
            </a:r>
            <a:r>
              <a:rPr lang="fr-BE" sz="1800" b="1" dirty="0">
                <a:ea typeface="ヒラギノ角ゴ Pro W3" pitchFamily="112" charset="-128"/>
              </a:rPr>
              <a:t>de mieux répondre à la situation de certains  travailleurs </a:t>
            </a:r>
            <a:r>
              <a:rPr lang="fr-BE" sz="1800" b="1" dirty="0" smtClean="0">
                <a:ea typeface="ヒラギノ角ゴ Pro W3" pitchFamily="112" charset="-128"/>
              </a:rPr>
              <a:t> et chercheurs d’emploi</a:t>
            </a:r>
            <a:r>
              <a:rPr lang="fr-BE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976" y="22852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4000" b="1" dirty="0" smtClean="0">
                <a:solidFill>
                  <a:srgbClr val="990033"/>
                </a:solidFill>
              </a:rPr>
              <a:t>Faciliter l’accès au parcours</a:t>
            </a:r>
            <a:endParaRPr lang="fr-BE" sz="4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50776337"/>
              </p:ext>
            </p:extLst>
          </p:nvPr>
        </p:nvGraphicFramePr>
        <p:xfrm>
          <a:off x="283148" y="2924944"/>
          <a:ext cx="8634137" cy="309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206084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II</a:t>
            </a:r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) </a:t>
            </a: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Perspectives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615" y="2420888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Votre programme :</a:t>
            </a:r>
            <a:endParaRPr lang="fr-BE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  <a:cs typeface="+mn-cs"/>
            </a:endParaRPr>
          </a:p>
          <a:p>
            <a:endParaRPr lang="fr-BE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46803"/>
              </p:ext>
            </p:extLst>
          </p:nvPr>
        </p:nvGraphicFramePr>
        <p:xfrm>
          <a:off x="382615" y="3212976"/>
          <a:ext cx="8229600" cy="2839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684"/>
                <a:gridCol w="7516916"/>
              </a:tblGrid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10h10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solidFill>
                            <a:srgbClr val="990033"/>
                          </a:solidFill>
                          <a:effectLst/>
                          <a:latin typeface="Arial Narrow" panose="020B0606020202030204" pitchFamily="34" charset="0"/>
                        </a:rPr>
                        <a:t>Introduction</a:t>
                      </a:r>
                      <a:endParaRPr lang="fr-BE" sz="1800" b="1" i="0" dirty="0">
                        <a:solidFill>
                          <a:srgbClr val="990033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  <a:tr h="47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10h20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9900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Intervention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Madame I. </a:t>
                      </a:r>
                      <a:r>
                        <a:rPr lang="fr-FR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Simonis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Ministre de l’Enseignement de Promotion sociale</a:t>
                      </a:r>
                      <a:endParaRPr lang="fr-BE" sz="18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10h40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Bilan</a:t>
                      </a:r>
                      <a:r>
                        <a:rPr lang="fr-FR" sz="1800" b="1" i="0" baseline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- Témoignages - Perspectives</a:t>
                      </a:r>
                      <a:endParaRPr lang="fr-BE" sz="1800" b="1" i="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  <a:tr h="47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11h30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9900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Remise du</a:t>
                      </a:r>
                      <a:r>
                        <a:rPr lang="fr-FR" sz="1800" b="1" i="0" kern="1200" baseline="0" dirty="0" smtClean="0">
                          <a:solidFill>
                            <a:srgbClr val="9900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25.000</a:t>
                      </a:r>
                      <a:r>
                        <a:rPr lang="fr-FR" sz="1800" b="1" i="0" kern="1200" baseline="30000" dirty="0" smtClean="0">
                          <a:solidFill>
                            <a:srgbClr val="9900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i="0" kern="1200" baseline="0" dirty="0" smtClean="0">
                          <a:solidFill>
                            <a:srgbClr val="9900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Titre et intervention 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Madame E. </a:t>
                      </a:r>
                      <a:r>
                        <a:rPr lang="fr-FR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Tillieux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Ministre wallonne de l’Emploi et de la Formation</a:t>
                      </a:r>
                      <a:endParaRPr lang="fr-BE" sz="18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12h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Verre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l’amitié et lunch</a:t>
                      </a:r>
                      <a:endParaRPr lang="fr-BE" sz="1800" b="1" i="0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8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13-15h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9900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Atelier pratique</a:t>
                      </a:r>
                      <a:r>
                        <a:rPr lang="fr-FR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 validation des compétences ça marche comment ?</a:t>
                      </a:r>
                    </a:p>
                  </a:txBody>
                  <a:tcPr marL="43552" marR="43552" marT="0" marB="0"/>
                </a:tc>
              </a:tr>
              <a:tr h="3104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800" b="1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3687680"/>
            <a:ext cx="5941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r-BE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276872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4000" b="1" dirty="0" smtClean="0">
                <a:solidFill>
                  <a:srgbClr val="990033"/>
                </a:solidFill>
              </a:rPr>
              <a:t>Partenariats </a:t>
            </a:r>
            <a:r>
              <a:rPr lang="fr-BE" sz="3200" b="1" dirty="0" smtClean="0"/>
              <a:t>avec les partenaires sociaux. </a:t>
            </a:r>
          </a:p>
          <a:p>
            <a:pPr lvl="0"/>
            <a:endParaRPr lang="fr-BE" sz="1200" b="1" dirty="0" smtClean="0">
              <a:solidFill>
                <a:srgbClr val="990033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 smtClean="0"/>
              <a:t>Note d’orientation stratégique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 smtClean="0"/>
              <a:t>Sélection des métiers</a:t>
            </a:r>
            <a:endParaRPr lang="fr-BE" sz="1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 smtClean="0"/>
              <a:t>A la base des innovations et développements</a:t>
            </a:r>
            <a:endParaRPr lang="fr-BE" sz="1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BE" sz="1800" dirty="0" smtClean="0"/>
              <a:t>Pilotage opérationnel via les conventions</a:t>
            </a:r>
            <a:endParaRPr lang="fr-BE" sz="3200" b="1" u="sng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4299193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990033"/>
                </a:solidFill>
              </a:rPr>
              <a:t>Partenariats </a:t>
            </a:r>
            <a:r>
              <a:rPr lang="fr-BE" sz="3200" b="1" dirty="0" smtClean="0"/>
              <a:t>avec les organismes et associations. </a:t>
            </a:r>
            <a:endParaRPr lang="fr-BE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515719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990033"/>
                </a:solidFill>
              </a:rPr>
              <a:t>Partenariats</a:t>
            </a:r>
            <a:r>
              <a:rPr lang="fr-BE" dirty="0" smtClean="0"/>
              <a:t> </a:t>
            </a:r>
            <a:r>
              <a:rPr lang="fr-BE" sz="3200" b="1" dirty="0" smtClean="0"/>
              <a:t>avec les Instances bassin.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14298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489155657"/>
              </p:ext>
            </p:extLst>
          </p:nvPr>
        </p:nvGraphicFramePr>
        <p:xfrm>
          <a:off x="283148" y="2924944"/>
          <a:ext cx="8634137" cy="309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206084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II</a:t>
            </a:r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) </a:t>
            </a: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Perspectives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3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2768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4000" b="1" dirty="0" smtClean="0">
                <a:solidFill>
                  <a:srgbClr val="990033"/>
                </a:solidFill>
              </a:rPr>
              <a:t>Appui </a:t>
            </a:r>
            <a:r>
              <a:rPr lang="fr-BE" sz="3200" b="1" dirty="0" smtClean="0"/>
              <a:t>aux Centres de validation.</a:t>
            </a:r>
            <a:endParaRPr lang="fr-BE" sz="32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4725144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/>
              <a:t>Remerciements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Simplifications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Moyens PM4.0, Stratégie 2025, Primo-arrivants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4283968" y="3011046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dirty="0" smtClean="0">
                <a:solidFill>
                  <a:srgbClr val="990033"/>
                </a:solidFill>
              </a:rPr>
              <a:t>84</a:t>
            </a:r>
            <a:r>
              <a:rPr lang="fr-BE" sz="2800" b="1" dirty="0" smtClean="0">
                <a:solidFill>
                  <a:srgbClr val="990033"/>
                </a:solidFill>
              </a:rPr>
              <a:t>% </a:t>
            </a:r>
            <a:r>
              <a:rPr lang="fr-BE" sz="2800" dirty="0" smtClean="0"/>
              <a:t>des candidats recommandent la validation.</a:t>
            </a:r>
            <a:endParaRPr lang="fr-BE" sz="88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615" y="198884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6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Programme </a:t>
            </a:r>
            <a:r>
              <a:rPr lang="fr-BE" sz="36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  <a:cs typeface="+mn-cs"/>
              </a:rPr>
              <a:t>de la journée:</a:t>
            </a:r>
            <a:endParaRPr lang="fr-BE" sz="3600" b="1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  <a:cs typeface="+mn-cs"/>
            </a:endParaRPr>
          </a:p>
          <a:p>
            <a:endParaRPr lang="fr-BE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28519"/>
              </p:ext>
            </p:extLst>
          </p:nvPr>
        </p:nvGraphicFramePr>
        <p:xfrm>
          <a:off x="457200" y="2915815"/>
          <a:ext cx="8229600" cy="3304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684"/>
                <a:gridCol w="7516916"/>
              </a:tblGrid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10h10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Introduction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  <a:tr h="47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10h20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Intervention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Madame I. </a:t>
                      </a:r>
                      <a:r>
                        <a:rPr lang="fr-FR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Simonis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Ministre de l’Enseignement de Promotion sociale</a:t>
                      </a:r>
                      <a:endParaRPr lang="fr-BE" sz="18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10h40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Bilan</a:t>
                      </a:r>
                      <a:r>
                        <a:rPr lang="fr-FR" sz="1800" b="1" i="0" baseline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- Témoignages - Perspectives</a:t>
                      </a:r>
                      <a:endParaRPr lang="fr-BE" sz="1800" b="1" i="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  <a:tr h="47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11h30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i="0" kern="120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Remise du</a:t>
                      </a:r>
                      <a:r>
                        <a:rPr lang="fr-FR" sz="2000" b="1" i="0" kern="1200" baseline="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25.000</a:t>
                      </a:r>
                      <a:r>
                        <a:rPr lang="fr-FR" sz="2000" b="1" i="0" kern="1200" baseline="3000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2000" b="1" i="0" kern="1200" baseline="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Titre et intervention </a:t>
                      </a:r>
                      <a:r>
                        <a:rPr lang="fr-FR" sz="2000" b="1" i="0" kern="120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Madame E. </a:t>
                      </a:r>
                      <a:r>
                        <a:rPr lang="fr-FR" sz="2000" b="1" i="0" kern="1200" dirty="0" err="1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Tillieux</a:t>
                      </a:r>
                      <a:r>
                        <a:rPr lang="fr-FR" sz="2000" b="1" i="0" kern="120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2000" b="1" i="0" kern="1200" baseline="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Ministre wallonne de l’Emploi et de la Formation</a:t>
                      </a:r>
                      <a:endParaRPr lang="fr-BE" sz="2000" b="1" i="0" kern="1200" dirty="0">
                        <a:solidFill>
                          <a:srgbClr val="FF99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12h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Verre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l’amitié et lunch</a:t>
                      </a:r>
                      <a:endParaRPr lang="fr-BE" sz="1800" b="1" i="0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8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13-15h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Atelier pratique: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 validation des compétences ca marche comment ?</a:t>
                      </a:r>
                    </a:p>
                  </a:txBody>
                  <a:tcPr marL="43552" marR="43552" marT="0" marB="0"/>
                </a:tc>
              </a:tr>
              <a:tr h="7107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800" b="1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68313" y="2204864"/>
            <a:ext cx="828040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>
              <a:defRPr/>
            </a:pPr>
            <a:endParaRPr lang="fr-BE" sz="3600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endParaRPr lang="fr-BE" sz="3600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Remise symbolique du 25.000</a:t>
            </a:r>
            <a:r>
              <a:rPr lang="fr-BE" sz="3600" b="1" u="sng" baseline="30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e</a:t>
            </a: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Titre</a:t>
            </a:r>
          </a:p>
          <a:p>
            <a:pPr algn="ctr">
              <a:defRPr/>
            </a:pPr>
            <a:endParaRPr lang="fr-BE" sz="4400" b="1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68313" y="2204864"/>
            <a:ext cx="828040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>
              <a:defRPr/>
            </a:pPr>
            <a:endParaRPr lang="fr-BE" sz="3600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r>
              <a:rPr lang="fr-BE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INTERVENTION</a:t>
            </a:r>
          </a:p>
          <a:p>
            <a:pPr algn="ctr">
              <a:defRPr/>
            </a:pPr>
            <a:endParaRPr lang="fr-BE" sz="4400" b="1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r>
              <a:rPr lang="fr-BE" sz="2800" b="1" i="1" dirty="0" smtClean="0"/>
              <a:t>Madame Eliane </a:t>
            </a:r>
            <a:r>
              <a:rPr lang="fr-BE" sz="2800" b="1" i="1" dirty="0" err="1" smtClean="0"/>
              <a:t>Tillieux</a:t>
            </a:r>
            <a:r>
              <a:rPr lang="fr-BE" sz="2800" i="1" dirty="0" smtClean="0"/>
              <a:t>,</a:t>
            </a:r>
            <a:r>
              <a:rPr lang="fr-BE" sz="2800" i="1" dirty="0"/>
              <a:t/>
            </a:r>
            <a:br>
              <a:rPr lang="fr-BE" sz="2800" i="1" dirty="0"/>
            </a:br>
            <a:r>
              <a:rPr lang="fr-BE" sz="2800" i="1" dirty="0"/>
              <a:t>Ministre </a:t>
            </a:r>
            <a:r>
              <a:rPr lang="fr-BE" sz="2800" i="1" dirty="0" smtClean="0"/>
              <a:t>wallonne de l’Emploi et la </a:t>
            </a:r>
            <a:r>
              <a:rPr lang="fr-BE" sz="2800" i="1" dirty="0" err="1" smtClean="0"/>
              <a:t>la</a:t>
            </a:r>
            <a:r>
              <a:rPr lang="fr-BE" sz="2800" i="1" dirty="0" smtClean="0"/>
              <a:t> Formation</a:t>
            </a:r>
            <a:endParaRPr lang="fr-FR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07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68313" y="2204864"/>
            <a:ext cx="828040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>
              <a:defRPr/>
            </a:pPr>
            <a:endParaRPr lang="fr-BE" sz="3600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r>
              <a:rPr lang="fr-BE" sz="3600" b="1" dirty="0" smtClean="0">
                <a:solidFill>
                  <a:srgbClr val="990033"/>
                </a:solidFill>
                <a:latin typeface="Arial Narrow" pitchFamily="34" charset="0"/>
                <a:cs typeface="+mn-cs"/>
              </a:rPr>
              <a:t>INTERVENTION</a:t>
            </a:r>
          </a:p>
          <a:p>
            <a:pPr algn="ctr">
              <a:defRPr/>
            </a:pPr>
            <a:endParaRPr lang="fr-BE" sz="4400" b="1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algn="ctr">
              <a:defRPr/>
            </a:pPr>
            <a:r>
              <a:rPr lang="fr-BE" sz="2800" b="1" i="1" dirty="0" smtClean="0"/>
              <a:t>Madame </a:t>
            </a:r>
            <a:r>
              <a:rPr lang="fr-BE" sz="2800" b="1" i="1" dirty="0"/>
              <a:t>Isabelle </a:t>
            </a:r>
            <a:r>
              <a:rPr lang="fr-BE" sz="2800" b="1" i="1" dirty="0" err="1"/>
              <a:t>Simonis</a:t>
            </a:r>
            <a:r>
              <a:rPr lang="fr-BE" sz="2800" i="1" dirty="0"/>
              <a:t>,</a:t>
            </a:r>
            <a:br>
              <a:rPr lang="fr-BE" sz="2800" i="1" dirty="0"/>
            </a:br>
            <a:r>
              <a:rPr lang="fr-BE" sz="2800" i="1" dirty="0"/>
              <a:t>Ministre de l’Enseignement de Promotion sociale</a:t>
            </a:r>
            <a:endParaRPr lang="fr-FR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88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615" y="198884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600" b="1" dirty="0" smtClean="0">
                <a:solidFill>
                  <a:srgbClr val="990033"/>
                </a:solidFill>
                <a:ea typeface="ヒラギノ角ゴ Pro W3" pitchFamily="112" charset="-128"/>
                <a:cs typeface="+mn-cs"/>
              </a:rPr>
              <a:t>Votre programme :</a:t>
            </a:r>
            <a:endParaRPr lang="fr-BE" sz="3600" b="1" dirty="0">
              <a:solidFill>
                <a:srgbClr val="990033"/>
              </a:solidFill>
              <a:ea typeface="ヒラギノ角ゴ Pro W3" pitchFamily="112" charset="-128"/>
              <a:cs typeface="+mn-cs"/>
            </a:endParaRPr>
          </a:p>
          <a:p>
            <a:endParaRPr lang="fr-BE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9473"/>
              </p:ext>
            </p:extLst>
          </p:nvPr>
        </p:nvGraphicFramePr>
        <p:xfrm>
          <a:off x="457200" y="2915815"/>
          <a:ext cx="8229600" cy="3269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684"/>
                <a:gridCol w="7516916"/>
              </a:tblGrid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10h15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Introduction</a:t>
                      </a:r>
                      <a:r>
                        <a:rPr lang="fr-FR" sz="1800" b="1" i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et présentation d’éléments de contexte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  <a:tr h="47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10h20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Intervention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Madame I. </a:t>
                      </a:r>
                      <a:r>
                        <a:rPr lang="fr-FR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Simonis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Ministre de l’Enseignement de Promotion sociale</a:t>
                      </a:r>
                      <a:endParaRPr lang="fr-BE" sz="18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10h40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</a:rPr>
                        <a:t>Bilan</a:t>
                      </a:r>
                      <a:r>
                        <a:rPr lang="fr-FR" sz="2000" b="1" i="0" baseline="0" dirty="0" smtClean="0">
                          <a:solidFill>
                            <a:srgbClr val="FF99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</a:rPr>
                        <a:t>- Témoignages - Perspectives</a:t>
                      </a:r>
                      <a:endParaRPr lang="fr-BE" sz="2000" b="1" i="0" dirty="0" smtClean="0">
                        <a:solidFill>
                          <a:srgbClr val="FF99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  <a:tr h="47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11h30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Remise du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25.000</a:t>
                      </a:r>
                      <a:r>
                        <a:rPr lang="fr-FR" sz="1800" b="1" i="0" kern="1200" baseline="30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Titre et intervention 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Madame E. </a:t>
                      </a:r>
                      <a:r>
                        <a:rPr lang="fr-FR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Tillieux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Ministre wallonne de l’Emploi et de la Formation</a:t>
                      </a:r>
                      <a:endParaRPr lang="fr-BE" sz="18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3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12h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Verre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l’amitié et lunch</a:t>
                      </a:r>
                      <a:endParaRPr lang="fr-BE" sz="1800" b="1" i="0" kern="12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552" marR="43552" marT="0" marB="0"/>
                </a:tc>
              </a:tr>
              <a:tr h="28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Arial Narrow" panose="020B0606020202030204" pitchFamily="34" charset="0"/>
                        </a:rPr>
                        <a:t>13-15h</a:t>
                      </a: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Atelier pratique:</a:t>
                      </a:r>
                      <a:r>
                        <a:rPr lang="fr-FR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 validation des compétences ca marche comment ?</a:t>
                      </a:r>
                    </a:p>
                  </a:txBody>
                  <a:tcPr marL="43552" marR="43552" marT="0" marB="0"/>
                </a:tc>
              </a:tr>
              <a:tr h="7107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800" b="1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800" b="1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3552" marR="43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6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349195850"/>
              </p:ext>
            </p:extLst>
          </p:nvPr>
        </p:nvGraphicFramePr>
        <p:xfrm>
          <a:off x="899592" y="2996952"/>
          <a:ext cx="7560840" cy="335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230387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I) </a:t>
            </a:r>
            <a:r>
              <a:rPr lang="fr-FR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12" charset="-128"/>
              </a:rPr>
              <a:t>Bilan: </a:t>
            </a:r>
            <a:endParaRPr lang="fr-BE" sz="36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2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4385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</a:rPr>
              <a:t>BUT ?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63688" y="3645024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V</a:t>
            </a:r>
            <a:r>
              <a:rPr lang="fr-BE" dirty="0" smtClean="0"/>
              <a:t>alider et certifier des compétences professionnelles</a:t>
            </a:r>
          </a:p>
          <a:p>
            <a:r>
              <a:rPr lang="fr-BE" dirty="0" smtClean="0"/>
              <a:t> qui ne sont pas diplômées ou pas reconnues.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99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42088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990033"/>
                </a:solidFill>
              </a:rPr>
              <a:t>POUR QUOI FAIRE ?</a:t>
            </a:r>
            <a:endParaRPr lang="fr-BE" sz="3600" b="1" dirty="0">
              <a:solidFill>
                <a:srgbClr val="99003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4086" y="3584054"/>
            <a:ext cx="84683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 smtClean="0"/>
              <a:t>Renforcer l’estime de soi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 smtClean="0"/>
              <a:t>Sécuriser les parcours sur le marché de l’emploi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 smtClean="0"/>
              <a:t>Alléger les parcours de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 smtClean="0"/>
              <a:t>Valoriser les compétences portées sur le marché de l’emploi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6499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0.5"/>
</p:tagLst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9432</TotalTime>
  <Words>1275</Words>
  <Application>Microsoft Office PowerPoint</Application>
  <PresentationFormat>Affichage à l'écran (4:3)</PresentationFormat>
  <Paragraphs>260</Paragraphs>
  <Slides>45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Lucida Grande</vt:lpstr>
      <vt:lpstr>Times New Roman</vt:lpstr>
      <vt:lpstr>ヒラギノ角ゴ Pro W3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Consortium de validation des compétences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Angélique TURQUET;s.misonne@bruxellesformation.be</dc:creator>
  <cp:lastModifiedBy>Misonne Sébastienne</cp:lastModifiedBy>
  <cp:revision>688</cp:revision>
  <cp:lastPrinted>2016-04-18T10:30:33Z</cp:lastPrinted>
  <dcterms:created xsi:type="dcterms:W3CDTF">2007-03-09T08:53:13Z</dcterms:created>
  <dcterms:modified xsi:type="dcterms:W3CDTF">2016-04-26T08:32:08Z</dcterms:modified>
</cp:coreProperties>
</file>